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5" r:id="rId6"/>
    <p:sldId id="266" r:id="rId7"/>
    <p:sldId id="260" r:id="rId8"/>
    <p:sldId id="268" r:id="rId9"/>
    <p:sldId id="267" r:id="rId10"/>
    <p:sldId id="269" r:id="rId11"/>
    <p:sldId id="261" r:id="rId12"/>
    <p:sldId id="271" r:id="rId13"/>
    <p:sldId id="270" r:id="rId14"/>
    <p:sldId id="272" r:id="rId15"/>
    <p:sldId id="262" r:id="rId16"/>
    <p:sldId id="273" r:id="rId17"/>
    <p:sldId id="274" r:id="rId18"/>
    <p:sldId id="275" r:id="rId19"/>
    <p:sldId id="26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2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26893-94FC-4237-8D14-7FD2DEF18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D84D00-464C-467F-972F-6E39D1414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96545-84AE-4ECC-B6E2-787E0324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03477-FD25-45A1-82C4-14D026D3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2C3482-059C-40B9-91E3-38610633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7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36102-CD94-44A7-9784-5BFD54AD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B2CDF5-10BB-43C7-A8CB-C0091A05C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9A3DB0-D75E-495B-964D-0C0F0D76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6739B-669E-4C54-BF69-81F46659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6EC654-1FAF-42D1-9B04-B5A0AF5E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8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9613FB-EF6C-4189-8886-5F6D7B7F7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24A38-0EF5-46D5-8D7C-04D2B5914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8CD3C-3C1B-4B11-96F8-BB68C37C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2C8A1-D6C2-4CB8-9FAD-620080EC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70996-98A0-4F45-BCC9-6F0A7CB3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7CD84-4AC4-4264-AEA3-392261F7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87B3A-4B53-44CD-A5B9-D2AB73033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3695A-B1AB-4316-BA8B-D772FF62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4674B-7AB7-4695-9893-030758C9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B57DC-F3BE-48C7-BA8D-81630C45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5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FD514-2588-464B-80D0-F054D19F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11ECEB-EC76-4E95-B9B9-194DDB0D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C21E1-8C95-48D2-A944-C118B2F3B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EE0DD-10A2-440D-A5DA-C1B9D7CE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314BB-16E6-40D9-9482-011C8546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27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7FFC7-2EA2-4089-A14D-B1B10BCB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EE2A2-5105-4B51-AE59-DA2E5A0AE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4385C6-6216-42B9-A9FC-13AA94233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1373DC-C2BB-4524-BF89-4E8DD73A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9B05F3-B997-4353-8B83-E68E7657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D46A77-8B1A-4FD6-8289-0884074E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56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DEA20-AC59-4167-932C-C7E2C73D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08BDA3-C2B1-41CC-8688-22E3BB0F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D34465-24C0-4E19-9D7B-A0180A1C5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C915B1-E947-4C0A-A42F-E4A82E3FD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9D81B6-E8DE-4553-B865-10D21ED34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DE1CA9-02C6-45C7-B77E-66AB9BCD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5519E6-FA0B-4744-8C6A-CF739618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DEC1CA-134E-401B-ADF7-527C89E7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18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0FC8F-2E46-45D1-AD41-6426853E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4E7227-BA1B-4F34-86CC-3703AB5E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30712E-500F-43FF-BDC6-45ED187E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C67C2-3416-4061-8047-0BE2EC05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41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806EE8-42B4-46E0-AFF6-26E33B30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C6C1BC-6A4B-4B1B-B943-A132D58F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E78208-809C-4F11-B432-9D12BE69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20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438AB-C3F6-433B-BD31-5B660142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62130-A801-4F29-AFDA-CCA189737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31F064-86F8-466A-84CB-6E458650E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56A9D8-92FB-4A2C-9DAC-43C56C2B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5AA61B-CBC4-4584-AE7C-BFAD0D39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C84F1-59F9-4B7E-8696-D133A606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79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5CECC-5390-4D23-A39B-6F5B6435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139DDD-DE81-4C41-81F7-7BB0A3076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C84925-9F14-4D6B-9C1A-C2E4DC64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AF2B5F-CF8E-4813-9A29-5B2DA3A3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2D25B1-0EB5-4B52-A6F5-E414EBB0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20D6F1-FA84-48BE-A9CB-2ABF9A51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51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24E8CC-F5AD-4C13-A7CD-DE37DC39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D83F8-1F89-4AE7-A299-6BA4B414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45218C-EE1C-44C5-A7E9-4BE34E15D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A758-B07A-48DF-8440-A1618CDE470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81F51-BE65-48D9-A231-F512599FA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34B9C-3528-4AC2-BC62-E7D6FF1E6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9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2332B6F-320D-4201-A1FB-94FEDFFB33DE}"/>
              </a:ext>
            </a:extLst>
          </p:cNvPr>
          <p:cNvGrpSpPr/>
          <p:nvPr/>
        </p:nvGrpSpPr>
        <p:grpSpPr>
          <a:xfrm>
            <a:off x="3771590" y="1407631"/>
            <a:ext cx="4648820" cy="4042738"/>
            <a:chOff x="3771590" y="1173139"/>
            <a:chExt cx="4648820" cy="4042738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700E657-019F-41C6-9600-D572514FF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97" t="11597" r="50331" b="10081"/>
            <a:stretch/>
          </p:blipFill>
          <p:spPr>
            <a:xfrm>
              <a:off x="3771590" y="1223025"/>
              <a:ext cx="4648820" cy="399285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20C910D-787E-4C03-B686-3EAA88453546}"/>
                </a:ext>
              </a:extLst>
            </p:cNvPr>
            <p:cNvSpPr txBox="1"/>
            <p:nvPr/>
          </p:nvSpPr>
          <p:spPr>
            <a:xfrm>
              <a:off x="5048250" y="1173139"/>
              <a:ext cx="1028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EE4CD15-2C99-45A3-B6B9-A67FB1695ECF}"/>
                </a:ext>
              </a:extLst>
            </p:cNvPr>
            <p:cNvSpPr txBox="1"/>
            <p:nvPr/>
          </p:nvSpPr>
          <p:spPr>
            <a:xfrm>
              <a:off x="4838700" y="2358064"/>
              <a:ext cx="1028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D755A9D-0BEB-481A-A488-F2CEFC1138B0}"/>
                </a:ext>
              </a:extLst>
            </p:cNvPr>
            <p:cNvSpPr txBox="1"/>
            <p:nvPr/>
          </p:nvSpPr>
          <p:spPr>
            <a:xfrm>
              <a:off x="5817513" y="2307329"/>
              <a:ext cx="861774" cy="23545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4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答辩模板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E46247F-8ADA-43AF-88B6-15D601DCB309}"/>
                </a:ext>
              </a:extLst>
            </p:cNvPr>
            <p:cNvSpPr txBox="1"/>
            <p:nvPr/>
          </p:nvSpPr>
          <p:spPr>
            <a:xfrm>
              <a:off x="6846213" y="2135673"/>
              <a:ext cx="461665" cy="2167556"/>
            </a:xfrm>
            <a:prstGeom prst="rect">
              <a:avLst/>
            </a:prstGeom>
            <a:solidFill>
              <a:srgbClr val="B4C2C5"/>
            </a:solidFill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答辩模板</a:t>
              </a:r>
              <a:r>
                <a:rPr lang="en-US" altLang="zh-CN" dirty="0">
                  <a:solidFill>
                    <a:schemeClr val="bg1"/>
                  </a:solidFill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</a:rPr>
                <a:t>汇报模板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125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D3CF1A-6644-4323-9F46-17EB8BD54FB6}"/>
              </a:ext>
            </a:extLst>
          </p:cNvPr>
          <p:cNvGrpSpPr/>
          <p:nvPr/>
        </p:nvGrpSpPr>
        <p:grpSpPr>
          <a:xfrm>
            <a:off x="1152153" y="406494"/>
            <a:ext cx="3511234" cy="569972"/>
            <a:chOff x="1131008" y="354033"/>
            <a:chExt cx="3511234" cy="56997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59D1BC-A16E-4E02-BA54-A71F25CDA938}"/>
                </a:ext>
              </a:extLst>
            </p:cNvPr>
            <p:cNvSpPr txBox="1"/>
            <p:nvPr/>
          </p:nvSpPr>
          <p:spPr>
            <a:xfrm>
              <a:off x="1137042" y="354033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ECABB09-DF5A-4191-A274-2623AE5AB1BA}"/>
                </a:ext>
              </a:extLst>
            </p:cNvPr>
            <p:cNvSpPr/>
            <p:nvPr/>
          </p:nvSpPr>
          <p:spPr>
            <a:xfrm>
              <a:off x="1131008" y="670089"/>
              <a:ext cx="219483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AND SIGNIFICANCE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916819D-E28C-4B00-BD52-34D76590BFBF}"/>
              </a:ext>
            </a:extLst>
          </p:cNvPr>
          <p:cNvGrpSpPr/>
          <p:nvPr/>
        </p:nvGrpSpPr>
        <p:grpSpPr>
          <a:xfrm>
            <a:off x="1445573" y="1864734"/>
            <a:ext cx="9300854" cy="3796191"/>
            <a:chOff x="1337997" y="1674233"/>
            <a:chExt cx="9300854" cy="379619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037BDAF-16E2-405E-AD37-FA1A21A4330E}"/>
                </a:ext>
              </a:extLst>
            </p:cNvPr>
            <p:cNvGrpSpPr/>
            <p:nvPr/>
          </p:nvGrpSpPr>
          <p:grpSpPr>
            <a:xfrm>
              <a:off x="1337997" y="1674233"/>
              <a:ext cx="9300854" cy="3582560"/>
              <a:chOff x="1601807" y="2486798"/>
              <a:chExt cx="15079933" cy="5808582"/>
            </a:xfrm>
          </p:grpSpPr>
          <p:grpSp>
            <p:nvGrpSpPr>
              <p:cNvPr id="25" name="Group 60">
                <a:extLst>
                  <a:ext uri="{FF2B5EF4-FFF2-40B4-BE49-F238E27FC236}">
                    <a16:creationId xmlns:a16="http://schemas.microsoft.com/office/drawing/2014/main" id="{14B48693-E58D-44CB-ACBD-B46E874BAFC9}"/>
                  </a:ext>
                </a:extLst>
              </p:cNvPr>
              <p:cNvGrpSpPr/>
              <p:nvPr/>
            </p:nvGrpSpPr>
            <p:grpSpPr>
              <a:xfrm>
                <a:off x="13471269" y="2486798"/>
                <a:ext cx="3210471" cy="4292177"/>
                <a:chOff x="13471269" y="2146460"/>
                <a:chExt cx="3210471" cy="4292177"/>
              </a:xfrm>
            </p:grpSpPr>
            <p:cxnSp>
              <p:nvCxnSpPr>
                <p:cNvPr id="50" name="Straight Connector 12">
                  <a:extLst>
                    <a:ext uri="{FF2B5EF4-FFF2-40B4-BE49-F238E27FC236}">
                      <a16:creationId xmlns:a16="http://schemas.microsoft.com/office/drawing/2014/main" id="{BFFD8969-94BC-41B6-8D88-3765D3950BB6}"/>
                    </a:ext>
                  </a:extLst>
                </p:cNvPr>
                <p:cNvCxnSpPr/>
                <p:nvPr/>
              </p:nvCxnSpPr>
              <p:spPr>
                <a:xfrm flipH="1">
                  <a:off x="13471269" y="2626030"/>
                  <a:ext cx="2783916" cy="3812607"/>
                </a:xfrm>
                <a:prstGeom prst="line">
                  <a:avLst/>
                </a:prstGeom>
                <a:ln w="50800" cmpd="sng">
                  <a:solidFill>
                    <a:srgbClr val="B4C2C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14">
                  <a:extLst>
                    <a:ext uri="{FF2B5EF4-FFF2-40B4-BE49-F238E27FC236}">
                      <a16:creationId xmlns:a16="http://schemas.microsoft.com/office/drawing/2014/main" id="{C1C010FB-F1CF-4899-B3C2-87F792ED090F}"/>
                    </a:ext>
                  </a:extLst>
                </p:cNvPr>
                <p:cNvSpPr/>
                <p:nvPr/>
              </p:nvSpPr>
              <p:spPr>
                <a:xfrm>
                  <a:off x="15828626" y="2146460"/>
                  <a:ext cx="853114" cy="853114"/>
                </a:xfrm>
                <a:prstGeom prst="ellipse">
                  <a:avLst/>
                </a:prstGeom>
                <a:solidFill>
                  <a:schemeClr val="bg1"/>
                </a:solidFill>
                <a:ln w="88900">
                  <a:solidFill>
                    <a:srgbClr val="B4C2C5"/>
                  </a:solidFill>
                </a:ln>
                <a:effectLst>
                  <a:outerShdw blurRad="127000" dist="38100" dir="5400000" algn="t" rotWithShape="0">
                    <a:prstClr val="black">
                      <a:alpha val="6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  <p:grpSp>
            <p:nvGrpSpPr>
              <p:cNvPr id="26" name="Group 59">
                <a:extLst>
                  <a:ext uri="{FF2B5EF4-FFF2-40B4-BE49-F238E27FC236}">
                    <a16:creationId xmlns:a16="http://schemas.microsoft.com/office/drawing/2014/main" id="{83DCE92A-D467-4C4B-BBAF-95C78617EEAA}"/>
                  </a:ext>
                </a:extLst>
              </p:cNvPr>
              <p:cNvGrpSpPr/>
              <p:nvPr/>
            </p:nvGrpSpPr>
            <p:grpSpPr>
              <a:xfrm>
                <a:off x="9698501" y="4529762"/>
                <a:ext cx="4138528" cy="2593026"/>
                <a:chOff x="9698501" y="4189424"/>
                <a:chExt cx="4138528" cy="2593026"/>
              </a:xfrm>
            </p:grpSpPr>
            <p:cxnSp>
              <p:nvCxnSpPr>
                <p:cNvPr id="48" name="Straight Connector 11">
                  <a:extLst>
                    <a:ext uri="{FF2B5EF4-FFF2-40B4-BE49-F238E27FC236}">
                      <a16:creationId xmlns:a16="http://schemas.microsoft.com/office/drawing/2014/main" id="{ABD37854-7B83-4E80-B684-4DD0187935F3}"/>
                    </a:ext>
                  </a:extLst>
                </p:cNvPr>
                <p:cNvCxnSpPr/>
                <p:nvPr/>
              </p:nvCxnSpPr>
              <p:spPr>
                <a:xfrm>
                  <a:off x="9698501" y="4189424"/>
                  <a:ext cx="3666795" cy="2269155"/>
                </a:xfrm>
                <a:prstGeom prst="line">
                  <a:avLst/>
                </a:prstGeom>
                <a:ln w="50800" cmpd="sng">
                  <a:solidFill>
                    <a:srgbClr val="B4C2C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18">
                  <a:extLst>
                    <a:ext uri="{FF2B5EF4-FFF2-40B4-BE49-F238E27FC236}">
                      <a16:creationId xmlns:a16="http://schemas.microsoft.com/office/drawing/2014/main" id="{87922E41-40F6-4ACC-B7D9-4AC466B1418E}"/>
                    </a:ext>
                  </a:extLst>
                </p:cNvPr>
                <p:cNvSpPr/>
                <p:nvPr/>
              </p:nvSpPr>
              <p:spPr>
                <a:xfrm>
                  <a:off x="13105509" y="6050930"/>
                  <a:ext cx="731520" cy="731520"/>
                </a:xfrm>
                <a:prstGeom prst="ellipse">
                  <a:avLst/>
                </a:prstGeom>
                <a:solidFill>
                  <a:schemeClr val="bg1"/>
                </a:solidFill>
                <a:ln w="88900">
                  <a:solidFill>
                    <a:srgbClr val="B4C2C5"/>
                  </a:solidFill>
                </a:ln>
                <a:effectLst>
                  <a:outerShdw blurRad="127000" dist="38100" dir="5400000" algn="t" rotWithShape="0">
                    <a:prstClr val="black">
                      <a:alpha val="6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  <p:grpSp>
            <p:nvGrpSpPr>
              <p:cNvPr id="27" name="Group 58">
                <a:extLst>
                  <a:ext uri="{FF2B5EF4-FFF2-40B4-BE49-F238E27FC236}">
                    <a16:creationId xmlns:a16="http://schemas.microsoft.com/office/drawing/2014/main" id="{2044CBF6-5144-47F3-AB63-BA176EA46C69}"/>
                  </a:ext>
                </a:extLst>
              </p:cNvPr>
              <p:cNvGrpSpPr/>
              <p:nvPr/>
            </p:nvGrpSpPr>
            <p:grpSpPr>
              <a:xfrm>
                <a:off x="7243317" y="4084329"/>
                <a:ext cx="2820944" cy="2306939"/>
                <a:chOff x="7243317" y="3743991"/>
                <a:chExt cx="2820944" cy="2306939"/>
              </a:xfrm>
            </p:grpSpPr>
            <p:cxnSp>
              <p:nvCxnSpPr>
                <p:cNvPr id="46" name="Straight Connector 10">
                  <a:extLst>
                    <a:ext uri="{FF2B5EF4-FFF2-40B4-BE49-F238E27FC236}">
                      <a16:creationId xmlns:a16="http://schemas.microsoft.com/office/drawing/2014/main" id="{777C32E3-66C5-4C0A-A8A6-4FD5D20F31F2}"/>
                    </a:ext>
                  </a:extLst>
                </p:cNvPr>
                <p:cNvCxnSpPr/>
                <p:nvPr/>
              </p:nvCxnSpPr>
              <p:spPr>
                <a:xfrm flipH="1">
                  <a:off x="7243317" y="4189424"/>
                  <a:ext cx="2455184" cy="1861506"/>
                </a:xfrm>
                <a:prstGeom prst="line">
                  <a:avLst/>
                </a:prstGeom>
                <a:ln w="50800" cmpd="sng">
                  <a:solidFill>
                    <a:srgbClr val="B4C2C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17">
                  <a:extLst>
                    <a:ext uri="{FF2B5EF4-FFF2-40B4-BE49-F238E27FC236}">
                      <a16:creationId xmlns:a16="http://schemas.microsoft.com/office/drawing/2014/main" id="{ECFE806E-C9D8-4EF2-8C26-C7F00C23FBE0}"/>
                    </a:ext>
                  </a:extLst>
                </p:cNvPr>
                <p:cNvSpPr/>
                <p:nvPr/>
              </p:nvSpPr>
              <p:spPr>
                <a:xfrm>
                  <a:off x="9332741" y="3743991"/>
                  <a:ext cx="731520" cy="731520"/>
                </a:xfrm>
                <a:prstGeom prst="ellipse">
                  <a:avLst/>
                </a:prstGeom>
                <a:solidFill>
                  <a:schemeClr val="bg1"/>
                </a:solidFill>
                <a:ln w="88900">
                  <a:solidFill>
                    <a:srgbClr val="B4C2C5"/>
                  </a:solidFill>
                </a:ln>
                <a:effectLst>
                  <a:outerShdw blurRad="127000" dist="38100" dir="5400000" algn="t" rotWithShape="0">
                    <a:prstClr val="black">
                      <a:alpha val="6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  <p:grpSp>
            <p:nvGrpSpPr>
              <p:cNvPr id="28" name="Group 57">
                <a:extLst>
                  <a:ext uri="{FF2B5EF4-FFF2-40B4-BE49-F238E27FC236}">
                    <a16:creationId xmlns:a16="http://schemas.microsoft.com/office/drawing/2014/main" id="{7EFEA8FC-BC0B-49CC-AD46-BDBD04E2A564}"/>
                  </a:ext>
                </a:extLst>
              </p:cNvPr>
              <p:cNvGrpSpPr/>
              <p:nvPr/>
            </p:nvGrpSpPr>
            <p:grpSpPr>
              <a:xfrm>
                <a:off x="4429059" y="4904323"/>
                <a:ext cx="3084684" cy="1917246"/>
                <a:chOff x="4429059" y="4563985"/>
                <a:chExt cx="3084684" cy="1917246"/>
              </a:xfrm>
            </p:grpSpPr>
            <p:cxnSp>
              <p:nvCxnSpPr>
                <p:cNvPr id="44" name="Straight Connector 9">
                  <a:extLst>
                    <a:ext uri="{FF2B5EF4-FFF2-40B4-BE49-F238E27FC236}">
                      <a16:creationId xmlns:a16="http://schemas.microsoft.com/office/drawing/2014/main" id="{067A83E2-0FC2-41BD-828C-E89CAD7AEC65}"/>
                    </a:ext>
                  </a:extLst>
                </p:cNvPr>
                <p:cNvCxnSpPr/>
                <p:nvPr/>
              </p:nvCxnSpPr>
              <p:spPr>
                <a:xfrm flipH="1" flipV="1">
                  <a:off x="4429059" y="4563985"/>
                  <a:ext cx="2664190" cy="1568072"/>
                </a:xfrm>
                <a:prstGeom prst="line">
                  <a:avLst/>
                </a:prstGeom>
                <a:ln w="50800" cmpd="sng">
                  <a:solidFill>
                    <a:srgbClr val="B4C2C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16">
                  <a:extLst>
                    <a:ext uri="{FF2B5EF4-FFF2-40B4-BE49-F238E27FC236}">
                      <a16:creationId xmlns:a16="http://schemas.microsoft.com/office/drawing/2014/main" id="{FFAC80DF-E23F-4341-9D71-09903C540B61}"/>
                    </a:ext>
                  </a:extLst>
                </p:cNvPr>
                <p:cNvSpPr/>
                <p:nvPr/>
              </p:nvSpPr>
              <p:spPr>
                <a:xfrm>
                  <a:off x="6782223" y="5749711"/>
                  <a:ext cx="731520" cy="731520"/>
                </a:xfrm>
                <a:prstGeom prst="ellipse">
                  <a:avLst/>
                </a:prstGeom>
                <a:solidFill>
                  <a:schemeClr val="bg1"/>
                </a:solidFill>
                <a:ln w="88900">
                  <a:solidFill>
                    <a:srgbClr val="B4C2C5"/>
                  </a:solidFill>
                </a:ln>
                <a:effectLst>
                  <a:outerShdw blurRad="127000" dist="38100" dir="5400000" algn="t" rotWithShape="0">
                    <a:prstClr val="black">
                      <a:alpha val="6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  <p:grpSp>
            <p:nvGrpSpPr>
              <p:cNvPr id="29" name="Group 56">
                <a:extLst>
                  <a:ext uri="{FF2B5EF4-FFF2-40B4-BE49-F238E27FC236}">
                    <a16:creationId xmlns:a16="http://schemas.microsoft.com/office/drawing/2014/main" id="{530AE960-B3B5-4771-AAE8-11744500B4F0}"/>
                  </a:ext>
                </a:extLst>
              </p:cNvPr>
              <p:cNvGrpSpPr/>
              <p:nvPr/>
            </p:nvGrpSpPr>
            <p:grpSpPr>
              <a:xfrm>
                <a:off x="2108652" y="4521976"/>
                <a:ext cx="2636521" cy="3297656"/>
                <a:chOff x="2108652" y="4181638"/>
                <a:chExt cx="2636521" cy="3297656"/>
              </a:xfrm>
            </p:grpSpPr>
            <p:cxnSp>
              <p:nvCxnSpPr>
                <p:cNvPr id="42" name="Straight Connector 13">
                  <a:extLst>
                    <a:ext uri="{FF2B5EF4-FFF2-40B4-BE49-F238E27FC236}">
                      <a16:creationId xmlns:a16="http://schemas.microsoft.com/office/drawing/2014/main" id="{01484075-539C-4622-918D-7E30E960E3AA}"/>
                    </a:ext>
                  </a:extLst>
                </p:cNvPr>
                <p:cNvCxnSpPr/>
                <p:nvPr/>
              </p:nvCxnSpPr>
              <p:spPr>
                <a:xfrm flipV="1">
                  <a:off x="2108652" y="4606725"/>
                  <a:ext cx="2270760" cy="2872569"/>
                </a:xfrm>
                <a:prstGeom prst="line">
                  <a:avLst/>
                </a:prstGeom>
                <a:ln w="50800" cmpd="sng">
                  <a:solidFill>
                    <a:srgbClr val="B4C2C5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15">
                  <a:extLst>
                    <a:ext uri="{FF2B5EF4-FFF2-40B4-BE49-F238E27FC236}">
                      <a16:creationId xmlns:a16="http://schemas.microsoft.com/office/drawing/2014/main" id="{2041C1D5-21B6-4DC8-9938-EBBC9B0E4ABC}"/>
                    </a:ext>
                  </a:extLst>
                </p:cNvPr>
                <p:cNvSpPr/>
                <p:nvPr/>
              </p:nvSpPr>
              <p:spPr>
                <a:xfrm>
                  <a:off x="4013653" y="4181638"/>
                  <a:ext cx="731520" cy="731520"/>
                </a:xfrm>
                <a:prstGeom prst="ellipse">
                  <a:avLst/>
                </a:prstGeom>
                <a:solidFill>
                  <a:schemeClr val="bg1"/>
                </a:solidFill>
                <a:ln w="88900">
                  <a:solidFill>
                    <a:srgbClr val="B4C2C5"/>
                  </a:solidFill>
                </a:ln>
                <a:effectLst>
                  <a:outerShdw blurRad="127000" dist="38100" dir="5400000" algn="t" rotWithShape="0">
                    <a:prstClr val="black">
                      <a:alpha val="6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  <p:grpSp>
            <p:nvGrpSpPr>
              <p:cNvPr id="30" name="Group 34">
                <a:extLst>
                  <a:ext uri="{FF2B5EF4-FFF2-40B4-BE49-F238E27FC236}">
                    <a16:creationId xmlns:a16="http://schemas.microsoft.com/office/drawing/2014/main" id="{D0E6AB13-89B2-4183-AF54-BE8DCF5928DD}"/>
                  </a:ext>
                </a:extLst>
              </p:cNvPr>
              <p:cNvGrpSpPr/>
              <p:nvPr/>
            </p:nvGrpSpPr>
            <p:grpSpPr>
              <a:xfrm>
                <a:off x="1601808" y="7228580"/>
                <a:ext cx="1066800" cy="1066800"/>
                <a:chOff x="8336280" y="5074920"/>
                <a:chExt cx="1600200" cy="1600200"/>
              </a:xfrm>
            </p:grpSpPr>
            <p:sp>
              <p:nvSpPr>
                <p:cNvPr id="37" name="Oval 35">
                  <a:extLst>
                    <a:ext uri="{FF2B5EF4-FFF2-40B4-BE49-F238E27FC236}">
                      <a16:creationId xmlns:a16="http://schemas.microsoft.com/office/drawing/2014/main" id="{2848D06C-45CD-469E-8F8A-CF758C40E1A8}"/>
                    </a:ext>
                  </a:extLst>
                </p:cNvPr>
                <p:cNvSpPr/>
                <p:nvPr/>
              </p:nvSpPr>
              <p:spPr>
                <a:xfrm>
                  <a:off x="8336280" y="5074920"/>
                  <a:ext cx="1600200" cy="1600200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432E24"/>
                  </a:solidFill>
                </a:ln>
                <a:effectLst>
                  <a:outerShdw blurRad="127000" dist="38100" dir="5400000" algn="t" rotWithShape="0">
                    <a:prstClr val="black">
                      <a:alpha val="6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38" name="Oval 36">
                  <a:extLst>
                    <a:ext uri="{FF2B5EF4-FFF2-40B4-BE49-F238E27FC236}">
                      <a16:creationId xmlns:a16="http://schemas.microsoft.com/office/drawing/2014/main" id="{4DD73A7C-CDA9-4994-A1AC-33A3069E1775}"/>
                    </a:ext>
                  </a:extLst>
                </p:cNvPr>
                <p:cNvSpPr/>
                <p:nvPr/>
              </p:nvSpPr>
              <p:spPr>
                <a:xfrm>
                  <a:off x="8747760" y="5486400"/>
                  <a:ext cx="777240" cy="777240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39" name="Rounded Rectangle 37">
                  <a:extLst>
                    <a:ext uri="{FF2B5EF4-FFF2-40B4-BE49-F238E27FC236}">
                      <a16:creationId xmlns:a16="http://schemas.microsoft.com/office/drawing/2014/main" id="{4437D06C-9FE9-4041-AF78-7FE20AF84998}"/>
                    </a:ext>
                  </a:extLst>
                </p:cNvPr>
                <p:cNvSpPr/>
                <p:nvPr/>
              </p:nvSpPr>
              <p:spPr>
                <a:xfrm>
                  <a:off x="9028899" y="5341620"/>
                  <a:ext cx="214962" cy="5334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40" name="Oval 38">
                  <a:extLst>
                    <a:ext uri="{FF2B5EF4-FFF2-40B4-BE49-F238E27FC236}">
                      <a16:creationId xmlns:a16="http://schemas.microsoft.com/office/drawing/2014/main" id="{BC78A7A2-6DFA-4586-90E3-C9453CD0F57F}"/>
                    </a:ext>
                  </a:extLst>
                </p:cNvPr>
                <p:cNvSpPr/>
                <p:nvPr/>
              </p:nvSpPr>
              <p:spPr>
                <a:xfrm>
                  <a:off x="8844749" y="5583389"/>
                  <a:ext cx="583262" cy="583262"/>
                </a:xfrm>
                <a:prstGeom prst="ellipse">
                  <a:avLst/>
                </a:prstGeom>
                <a:solidFill>
                  <a:schemeClr val="accent2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41" name="Rounded Rectangle 39">
                  <a:extLst>
                    <a:ext uri="{FF2B5EF4-FFF2-40B4-BE49-F238E27FC236}">
                      <a16:creationId xmlns:a16="http://schemas.microsoft.com/office/drawing/2014/main" id="{9DC5AF5A-E52D-46AA-8698-C36E71B364D6}"/>
                    </a:ext>
                  </a:extLst>
                </p:cNvPr>
                <p:cNvSpPr/>
                <p:nvPr/>
              </p:nvSpPr>
              <p:spPr>
                <a:xfrm>
                  <a:off x="9088755" y="5372099"/>
                  <a:ext cx="95250" cy="54578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  <p:grpSp>
            <p:nvGrpSpPr>
              <p:cNvPr id="31" name="Group 40">
                <a:extLst>
                  <a:ext uri="{FF2B5EF4-FFF2-40B4-BE49-F238E27FC236}">
                    <a16:creationId xmlns:a16="http://schemas.microsoft.com/office/drawing/2014/main" id="{A500A9A5-7409-4E42-89FA-62DFAF128063}"/>
                  </a:ext>
                </a:extLst>
              </p:cNvPr>
              <p:cNvGrpSpPr/>
              <p:nvPr/>
            </p:nvGrpSpPr>
            <p:grpSpPr>
              <a:xfrm>
                <a:off x="1601807" y="7228579"/>
                <a:ext cx="1066800" cy="1066800"/>
                <a:chOff x="8336280" y="5074920"/>
                <a:chExt cx="1600200" cy="1600200"/>
              </a:xfrm>
            </p:grpSpPr>
            <p:sp>
              <p:nvSpPr>
                <p:cNvPr id="32" name="Oval 41">
                  <a:extLst>
                    <a:ext uri="{FF2B5EF4-FFF2-40B4-BE49-F238E27FC236}">
                      <a16:creationId xmlns:a16="http://schemas.microsoft.com/office/drawing/2014/main" id="{CE31B733-E551-4ED8-854E-0421F6172F50}"/>
                    </a:ext>
                  </a:extLst>
                </p:cNvPr>
                <p:cNvSpPr/>
                <p:nvPr/>
              </p:nvSpPr>
              <p:spPr>
                <a:xfrm>
                  <a:off x="8336280" y="5074920"/>
                  <a:ext cx="1600200" cy="1600200"/>
                </a:xfrm>
                <a:prstGeom prst="ellipse">
                  <a:avLst/>
                </a:prstGeom>
                <a:noFill/>
                <a:ln w="63500">
                  <a:solidFill>
                    <a:srgbClr val="B4C2C5"/>
                  </a:solidFill>
                </a:ln>
                <a:effectLst>
                  <a:outerShdw blurRad="127000" dist="38100" dir="5400000" algn="t" rotWithShape="0">
                    <a:prstClr val="black">
                      <a:alpha val="6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33" name="Oval 42">
                  <a:extLst>
                    <a:ext uri="{FF2B5EF4-FFF2-40B4-BE49-F238E27FC236}">
                      <a16:creationId xmlns:a16="http://schemas.microsoft.com/office/drawing/2014/main" id="{D9FC76F1-F19A-4083-A118-DC639D34D8C0}"/>
                    </a:ext>
                  </a:extLst>
                </p:cNvPr>
                <p:cNvSpPr/>
                <p:nvPr/>
              </p:nvSpPr>
              <p:spPr>
                <a:xfrm>
                  <a:off x="8747760" y="5486400"/>
                  <a:ext cx="777240" cy="777240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34" name="Rounded Rectangle 43">
                  <a:extLst>
                    <a:ext uri="{FF2B5EF4-FFF2-40B4-BE49-F238E27FC236}">
                      <a16:creationId xmlns:a16="http://schemas.microsoft.com/office/drawing/2014/main" id="{319AA1B1-1B4C-458A-B24C-7896653156B1}"/>
                    </a:ext>
                  </a:extLst>
                </p:cNvPr>
                <p:cNvSpPr/>
                <p:nvPr/>
              </p:nvSpPr>
              <p:spPr>
                <a:xfrm>
                  <a:off x="9028899" y="5341620"/>
                  <a:ext cx="214962" cy="533400"/>
                </a:xfrm>
                <a:prstGeom prst="roundRect">
                  <a:avLst/>
                </a:prstGeom>
                <a:solidFill>
                  <a:srgbClr val="9CC7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35" name="Oval 44">
                  <a:extLst>
                    <a:ext uri="{FF2B5EF4-FFF2-40B4-BE49-F238E27FC236}">
                      <a16:creationId xmlns:a16="http://schemas.microsoft.com/office/drawing/2014/main" id="{6B3EAA77-51BB-4AB4-A5CC-872B8047214F}"/>
                    </a:ext>
                  </a:extLst>
                </p:cNvPr>
                <p:cNvSpPr/>
                <p:nvPr/>
              </p:nvSpPr>
              <p:spPr>
                <a:xfrm>
                  <a:off x="8844749" y="5583389"/>
                  <a:ext cx="583262" cy="583262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B4C2C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36" name="Rounded Rectangle 45">
                  <a:extLst>
                    <a:ext uri="{FF2B5EF4-FFF2-40B4-BE49-F238E27FC236}">
                      <a16:creationId xmlns:a16="http://schemas.microsoft.com/office/drawing/2014/main" id="{97954B97-A66E-4A5B-B256-160951CC7F8B}"/>
                    </a:ext>
                  </a:extLst>
                </p:cNvPr>
                <p:cNvSpPr/>
                <p:nvPr/>
              </p:nvSpPr>
              <p:spPr>
                <a:xfrm>
                  <a:off x="9088755" y="5372099"/>
                  <a:ext cx="95250" cy="54578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44F728B-80A1-4A29-8723-EC320BF4C771}"/>
                </a:ext>
              </a:extLst>
            </p:cNvPr>
            <p:cNvGrpSpPr/>
            <p:nvPr/>
          </p:nvGrpSpPr>
          <p:grpSpPr>
            <a:xfrm>
              <a:off x="2233526" y="4077508"/>
              <a:ext cx="2253318" cy="1392916"/>
              <a:chOff x="1362600" y="4644637"/>
              <a:chExt cx="2253318" cy="1392916"/>
            </a:xfrm>
          </p:grpSpPr>
          <p:sp>
            <p:nvSpPr>
              <p:cNvPr id="23" name="文本框 36">
                <a:extLst>
                  <a:ext uri="{FF2B5EF4-FFF2-40B4-BE49-F238E27FC236}">
                    <a16:creationId xmlns:a16="http://schemas.microsoft.com/office/drawing/2014/main" id="{CF3C19F5-2A67-47FD-B9EE-B494C805D2A6}"/>
                  </a:ext>
                </a:extLst>
              </p:cNvPr>
              <p:cNvSpPr txBox="1"/>
              <p:nvPr/>
            </p:nvSpPr>
            <p:spPr>
              <a:xfrm>
                <a:off x="1479051" y="4644637"/>
                <a:ext cx="199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4" name="Text Placeholder 32">
                <a:extLst>
                  <a:ext uri="{FF2B5EF4-FFF2-40B4-BE49-F238E27FC236}">
                    <a16:creationId xmlns:a16="http://schemas.microsoft.com/office/drawing/2014/main" id="{35FB6EB2-A3FD-4C0B-96E8-5DCDFF0C9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600" y="5055339"/>
                <a:ext cx="2253318" cy="982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E61BABA-B1A0-427B-BBEC-EB85C4656CD3}"/>
                </a:ext>
              </a:extLst>
            </p:cNvPr>
            <p:cNvGrpSpPr/>
            <p:nvPr/>
          </p:nvGrpSpPr>
          <p:grpSpPr>
            <a:xfrm>
              <a:off x="5574655" y="4077508"/>
              <a:ext cx="2253318" cy="1392916"/>
              <a:chOff x="1362600" y="4644637"/>
              <a:chExt cx="2253318" cy="1392916"/>
            </a:xfrm>
          </p:grpSpPr>
          <p:sp>
            <p:nvSpPr>
              <p:cNvPr id="21" name="文本框 36">
                <a:extLst>
                  <a:ext uri="{FF2B5EF4-FFF2-40B4-BE49-F238E27FC236}">
                    <a16:creationId xmlns:a16="http://schemas.microsoft.com/office/drawing/2014/main" id="{D92FB9F1-0C64-47A4-A9DD-45B254207148}"/>
                  </a:ext>
                </a:extLst>
              </p:cNvPr>
              <p:cNvSpPr txBox="1"/>
              <p:nvPr/>
            </p:nvSpPr>
            <p:spPr>
              <a:xfrm>
                <a:off x="1479051" y="4644637"/>
                <a:ext cx="199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2" name="Text Placeholder 32">
                <a:extLst>
                  <a:ext uri="{FF2B5EF4-FFF2-40B4-BE49-F238E27FC236}">
                    <a16:creationId xmlns:a16="http://schemas.microsoft.com/office/drawing/2014/main" id="{92680594-717D-4FAA-8C79-9F45E710FB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600" y="5055339"/>
                <a:ext cx="2253318" cy="982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A3928B3-9CDE-4769-BADD-C29F4788A4BB}"/>
                </a:ext>
              </a:extLst>
            </p:cNvPr>
            <p:cNvGrpSpPr/>
            <p:nvPr/>
          </p:nvGrpSpPr>
          <p:grpSpPr>
            <a:xfrm>
              <a:off x="3502322" y="1987734"/>
              <a:ext cx="2253318" cy="1392916"/>
              <a:chOff x="1362600" y="4644637"/>
              <a:chExt cx="2253318" cy="1392916"/>
            </a:xfrm>
          </p:grpSpPr>
          <p:sp>
            <p:nvSpPr>
              <p:cNvPr id="19" name="文本框 36">
                <a:extLst>
                  <a:ext uri="{FF2B5EF4-FFF2-40B4-BE49-F238E27FC236}">
                    <a16:creationId xmlns:a16="http://schemas.microsoft.com/office/drawing/2014/main" id="{8495B57F-FF01-4F1B-BA01-1C7D64960608}"/>
                  </a:ext>
                </a:extLst>
              </p:cNvPr>
              <p:cNvSpPr txBox="1"/>
              <p:nvPr/>
            </p:nvSpPr>
            <p:spPr>
              <a:xfrm>
                <a:off x="1479051" y="4644637"/>
                <a:ext cx="199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0" name="Text Placeholder 32">
                <a:extLst>
                  <a:ext uri="{FF2B5EF4-FFF2-40B4-BE49-F238E27FC236}">
                    <a16:creationId xmlns:a16="http://schemas.microsoft.com/office/drawing/2014/main" id="{F24684C9-3F8A-4EA7-8505-096DAAE4A9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600" y="5055339"/>
                <a:ext cx="2253318" cy="982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0F1019-AF4E-42A6-A8C6-F19EEA682094}"/>
                </a:ext>
              </a:extLst>
            </p:cNvPr>
            <p:cNvGrpSpPr/>
            <p:nvPr/>
          </p:nvGrpSpPr>
          <p:grpSpPr>
            <a:xfrm>
              <a:off x="7132384" y="1987734"/>
              <a:ext cx="2253318" cy="1392916"/>
              <a:chOff x="1362600" y="4644637"/>
              <a:chExt cx="2253318" cy="1392916"/>
            </a:xfrm>
          </p:grpSpPr>
          <p:sp>
            <p:nvSpPr>
              <p:cNvPr id="17" name="文本框 36">
                <a:extLst>
                  <a:ext uri="{FF2B5EF4-FFF2-40B4-BE49-F238E27FC236}">
                    <a16:creationId xmlns:a16="http://schemas.microsoft.com/office/drawing/2014/main" id="{73441665-FEC6-4178-847E-6DD7FB5286A1}"/>
                  </a:ext>
                </a:extLst>
              </p:cNvPr>
              <p:cNvSpPr txBox="1"/>
              <p:nvPr/>
            </p:nvSpPr>
            <p:spPr>
              <a:xfrm>
                <a:off x="1479051" y="4644637"/>
                <a:ext cx="199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8" name="Text Placeholder 32">
                <a:extLst>
                  <a:ext uri="{FF2B5EF4-FFF2-40B4-BE49-F238E27FC236}">
                    <a16:creationId xmlns:a16="http://schemas.microsoft.com/office/drawing/2014/main" id="{1E8ABB98-F41A-457F-B75E-8B321804CB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2600" y="5055339"/>
                <a:ext cx="2253318" cy="982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657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1ECB788-1E69-4C82-A7B2-92415EFE425D}"/>
              </a:ext>
            </a:extLst>
          </p:cNvPr>
          <p:cNvGrpSpPr/>
          <p:nvPr/>
        </p:nvGrpSpPr>
        <p:grpSpPr>
          <a:xfrm>
            <a:off x="3496796" y="2066595"/>
            <a:ext cx="5202406" cy="2724810"/>
            <a:chOff x="3496796" y="1990583"/>
            <a:chExt cx="5202406" cy="2724810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4AB731F-8BC9-4090-87D0-D40A5F7F2CCE}"/>
                </a:ext>
              </a:extLst>
            </p:cNvPr>
            <p:cNvGrpSpPr/>
            <p:nvPr/>
          </p:nvGrpSpPr>
          <p:grpSpPr>
            <a:xfrm>
              <a:off x="5185490" y="1990583"/>
              <a:ext cx="1666220" cy="1460222"/>
              <a:chOff x="5374615" y="2451808"/>
              <a:chExt cx="1287969" cy="112873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7B8E321-1471-400C-8783-8D40381EF283}"/>
                  </a:ext>
                </a:extLst>
              </p:cNvPr>
              <p:cNvSpPr/>
              <p:nvPr/>
            </p:nvSpPr>
            <p:spPr>
              <a:xfrm>
                <a:off x="5515376" y="2451808"/>
                <a:ext cx="1033342" cy="1033342"/>
              </a:xfrm>
              <a:prstGeom prst="ellipse">
                <a:avLst/>
              </a:prstGeom>
              <a:solidFill>
                <a:srgbClr val="B4C2C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srgbClr val="6BC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">
                <a:extLst>
                  <a:ext uri="{FF2B5EF4-FFF2-40B4-BE49-F238E27FC236}">
                    <a16:creationId xmlns:a16="http://schemas.microsoft.com/office/drawing/2014/main" id="{F14D72DB-3FB5-4846-A938-4645042FE0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1509" y="2641333"/>
                <a:ext cx="1261075" cy="642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DC77B449-000D-4CA8-B023-B20560C9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4615" y="2942332"/>
                <a:ext cx="1261076" cy="638212"/>
              </a:xfrm>
              <a:custGeom>
                <a:avLst/>
                <a:gdLst>
                  <a:gd name="T0" fmla="*/ 1549562246 w 3963"/>
                  <a:gd name="T1" fmla="*/ 0 h 1997"/>
                  <a:gd name="T2" fmla="*/ 1549562246 w 3963"/>
                  <a:gd name="T3" fmla="*/ 6310189 h 1997"/>
                  <a:gd name="T4" fmla="*/ 774976531 w 3963"/>
                  <a:gd name="T5" fmla="*/ 787596152 h 1997"/>
                  <a:gd name="T6" fmla="*/ 0 w 3963"/>
                  <a:gd name="T7" fmla="*/ 6310189 h 19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38100" cap="flat" cmpd="sng">
                <a:solidFill>
                  <a:srgbClr val="B4C2C5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170DD44-A2C9-4534-8BF2-1C07CAD5B156}"/>
                </a:ext>
              </a:extLst>
            </p:cNvPr>
            <p:cNvSpPr txBox="1"/>
            <p:nvPr/>
          </p:nvSpPr>
          <p:spPr>
            <a:xfrm>
              <a:off x="3496796" y="3572383"/>
              <a:ext cx="51984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spc="6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研究成果与应用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01980E8-EEBB-45D3-8050-6ACCC2F781F6}"/>
                </a:ext>
              </a:extLst>
            </p:cNvPr>
            <p:cNvSpPr/>
            <p:nvPr/>
          </p:nvSpPr>
          <p:spPr>
            <a:xfrm>
              <a:off x="3512461" y="4315283"/>
              <a:ext cx="51867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RESULTS AND APPLICATIONS</a:t>
              </a:r>
              <a:endParaRPr lang="zh-CN" altLang="en-US" sz="20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57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20A82B-610E-4E11-8E83-BF29AD03F67C}"/>
              </a:ext>
            </a:extLst>
          </p:cNvPr>
          <p:cNvGrpSpPr/>
          <p:nvPr/>
        </p:nvGrpSpPr>
        <p:grpSpPr>
          <a:xfrm>
            <a:off x="1152153" y="404156"/>
            <a:ext cx="3506887" cy="574647"/>
            <a:chOff x="1135355" y="406355"/>
            <a:chExt cx="3506887" cy="57464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B3FAF1-2054-4BC6-B7FD-7B1E7F89F7CA}"/>
                </a:ext>
              </a:extLst>
            </p:cNvPr>
            <p:cNvSpPr txBox="1"/>
            <p:nvPr/>
          </p:nvSpPr>
          <p:spPr>
            <a:xfrm>
              <a:off x="1137042" y="406355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研究成果与应用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9BAF1A0-1B65-468D-9D9D-6905B10FB2DF}"/>
                </a:ext>
              </a:extLst>
            </p:cNvPr>
            <p:cNvSpPr/>
            <p:nvPr/>
          </p:nvSpPr>
          <p:spPr>
            <a:xfrm>
              <a:off x="1135355" y="727086"/>
              <a:ext cx="282641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RESULTS AND APPLICATIONS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335B73-F40F-40F7-90B6-78A0EFE6EDF9}"/>
              </a:ext>
            </a:extLst>
          </p:cNvPr>
          <p:cNvGrpSpPr/>
          <p:nvPr/>
        </p:nvGrpSpPr>
        <p:grpSpPr>
          <a:xfrm>
            <a:off x="1424257" y="1640323"/>
            <a:ext cx="9343487" cy="4417995"/>
            <a:chOff x="1447250" y="1799977"/>
            <a:chExt cx="9343487" cy="441799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BCA2D06-4009-4C93-9CCC-2641EEBE1492}"/>
                </a:ext>
              </a:extLst>
            </p:cNvPr>
            <p:cNvGrpSpPr/>
            <p:nvPr/>
          </p:nvGrpSpPr>
          <p:grpSpPr>
            <a:xfrm>
              <a:off x="4049486" y="1851342"/>
              <a:ext cx="4093028" cy="3931990"/>
              <a:chOff x="2810020" y="2492896"/>
              <a:chExt cx="3523960" cy="3385312"/>
            </a:xfrm>
          </p:grpSpPr>
          <p:grpSp>
            <p:nvGrpSpPr>
              <p:cNvPr id="25" name="그룹 7">
                <a:extLst>
                  <a:ext uri="{FF2B5EF4-FFF2-40B4-BE49-F238E27FC236}">
                    <a16:creationId xmlns:a16="http://schemas.microsoft.com/office/drawing/2014/main" id="{BD8BFC9B-5030-4827-A8AD-92BC535F533A}"/>
                  </a:ext>
                </a:extLst>
              </p:cNvPr>
              <p:cNvGrpSpPr/>
              <p:nvPr/>
            </p:nvGrpSpPr>
            <p:grpSpPr>
              <a:xfrm>
                <a:off x="3190876" y="2786215"/>
                <a:ext cx="2762250" cy="2762250"/>
                <a:chOff x="3190876" y="2786215"/>
                <a:chExt cx="2762250" cy="2762250"/>
              </a:xfrm>
            </p:grpSpPr>
            <p:grpSp>
              <p:nvGrpSpPr>
                <p:cNvPr id="38" name="그룹 31">
                  <a:extLst>
                    <a:ext uri="{FF2B5EF4-FFF2-40B4-BE49-F238E27FC236}">
                      <a16:creationId xmlns:a16="http://schemas.microsoft.com/office/drawing/2014/main" id="{5BF808A9-7EC3-4EFD-AA79-FB704D81500C}"/>
                    </a:ext>
                  </a:extLst>
                </p:cNvPr>
                <p:cNvGrpSpPr/>
                <p:nvPr/>
              </p:nvGrpSpPr>
              <p:grpSpPr>
                <a:xfrm>
                  <a:off x="3190876" y="2786215"/>
                  <a:ext cx="2762250" cy="2762250"/>
                  <a:chOff x="3045126" y="2757788"/>
                  <a:chExt cx="3053750" cy="3053750"/>
                </a:xfrm>
              </p:grpSpPr>
              <p:sp>
                <p:nvSpPr>
                  <p:cNvPr id="50" name="Freeform 5">
                    <a:extLst>
                      <a:ext uri="{FF2B5EF4-FFF2-40B4-BE49-F238E27FC236}">
                        <a16:creationId xmlns:a16="http://schemas.microsoft.com/office/drawing/2014/main" id="{DA0CA509-D80B-493E-B2E4-C2EBE9B2EB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5126" y="4282881"/>
                    <a:ext cx="1525093" cy="1528657"/>
                  </a:xfrm>
                  <a:custGeom>
                    <a:avLst/>
                    <a:gdLst>
                      <a:gd name="T0" fmla="*/ 856 w 856"/>
                      <a:gd name="T1" fmla="*/ 546 h 858"/>
                      <a:gd name="T2" fmla="*/ 800 w 856"/>
                      <a:gd name="T3" fmla="*/ 542 h 858"/>
                      <a:gd name="T4" fmla="*/ 746 w 856"/>
                      <a:gd name="T5" fmla="*/ 534 h 858"/>
                      <a:gd name="T6" fmla="*/ 694 w 856"/>
                      <a:gd name="T7" fmla="*/ 520 h 858"/>
                      <a:gd name="T8" fmla="*/ 644 w 856"/>
                      <a:gd name="T9" fmla="*/ 502 h 858"/>
                      <a:gd name="T10" fmla="*/ 596 w 856"/>
                      <a:gd name="T11" fmla="*/ 480 h 858"/>
                      <a:gd name="T12" fmla="*/ 552 w 856"/>
                      <a:gd name="T13" fmla="*/ 452 h 858"/>
                      <a:gd name="T14" fmla="*/ 510 w 856"/>
                      <a:gd name="T15" fmla="*/ 420 h 858"/>
                      <a:gd name="T16" fmla="*/ 472 w 856"/>
                      <a:gd name="T17" fmla="*/ 386 h 858"/>
                      <a:gd name="T18" fmla="*/ 436 w 856"/>
                      <a:gd name="T19" fmla="*/ 346 h 858"/>
                      <a:gd name="T20" fmla="*/ 404 w 856"/>
                      <a:gd name="T21" fmla="*/ 306 h 858"/>
                      <a:gd name="T22" fmla="*/ 378 w 856"/>
                      <a:gd name="T23" fmla="*/ 260 h 858"/>
                      <a:gd name="T24" fmla="*/ 354 w 856"/>
                      <a:gd name="T25" fmla="*/ 212 h 858"/>
                      <a:gd name="T26" fmla="*/ 336 w 856"/>
                      <a:gd name="T27" fmla="*/ 162 h 858"/>
                      <a:gd name="T28" fmla="*/ 322 w 856"/>
                      <a:gd name="T29" fmla="*/ 110 h 858"/>
                      <a:gd name="T30" fmla="*/ 314 w 856"/>
                      <a:gd name="T31" fmla="*/ 56 h 858"/>
                      <a:gd name="T32" fmla="*/ 312 w 856"/>
                      <a:gd name="T33" fmla="*/ 0 h 858"/>
                      <a:gd name="T34" fmla="*/ 0 w 856"/>
                      <a:gd name="T35" fmla="*/ 0 h 858"/>
                      <a:gd name="T36" fmla="*/ 2 w 856"/>
                      <a:gd name="T37" fmla="*/ 80 h 858"/>
                      <a:gd name="T38" fmla="*/ 14 w 856"/>
                      <a:gd name="T39" fmla="*/ 158 h 858"/>
                      <a:gd name="T40" fmla="*/ 30 w 856"/>
                      <a:gd name="T41" fmla="*/ 232 h 858"/>
                      <a:gd name="T42" fmla="*/ 54 w 856"/>
                      <a:gd name="T43" fmla="*/ 306 h 858"/>
                      <a:gd name="T44" fmla="*/ 84 w 856"/>
                      <a:gd name="T45" fmla="*/ 374 h 858"/>
                      <a:gd name="T46" fmla="*/ 120 w 856"/>
                      <a:gd name="T47" fmla="*/ 440 h 858"/>
                      <a:gd name="T48" fmla="*/ 162 w 856"/>
                      <a:gd name="T49" fmla="*/ 504 h 858"/>
                      <a:gd name="T50" fmla="*/ 208 w 856"/>
                      <a:gd name="T51" fmla="*/ 562 h 858"/>
                      <a:gd name="T52" fmla="*/ 174 w 856"/>
                      <a:gd name="T53" fmla="*/ 692 h 858"/>
                      <a:gd name="T54" fmla="*/ 304 w 856"/>
                      <a:gd name="T55" fmla="*/ 656 h 858"/>
                      <a:gd name="T56" fmla="*/ 332 w 856"/>
                      <a:gd name="T57" fmla="*/ 680 h 858"/>
                      <a:gd name="T58" fmla="*/ 392 w 856"/>
                      <a:gd name="T59" fmla="*/ 722 h 858"/>
                      <a:gd name="T60" fmla="*/ 456 w 856"/>
                      <a:gd name="T61" fmla="*/ 758 h 858"/>
                      <a:gd name="T62" fmla="*/ 522 w 856"/>
                      <a:gd name="T63" fmla="*/ 790 h 858"/>
                      <a:gd name="T64" fmla="*/ 592 w 856"/>
                      <a:gd name="T65" fmla="*/ 816 h 858"/>
                      <a:gd name="T66" fmla="*/ 666 w 856"/>
                      <a:gd name="T67" fmla="*/ 836 h 858"/>
                      <a:gd name="T68" fmla="*/ 740 w 856"/>
                      <a:gd name="T69" fmla="*/ 850 h 858"/>
                      <a:gd name="T70" fmla="*/ 818 w 856"/>
                      <a:gd name="T71" fmla="*/ 856 h 858"/>
                      <a:gd name="T72" fmla="*/ 856 w 856"/>
                      <a:gd name="T73" fmla="*/ 546 h 8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56" h="858">
                        <a:moveTo>
                          <a:pt x="856" y="546"/>
                        </a:moveTo>
                        <a:lnTo>
                          <a:pt x="856" y="546"/>
                        </a:lnTo>
                        <a:lnTo>
                          <a:pt x="828" y="544"/>
                        </a:lnTo>
                        <a:lnTo>
                          <a:pt x="800" y="542"/>
                        </a:lnTo>
                        <a:lnTo>
                          <a:pt x="774" y="538"/>
                        </a:lnTo>
                        <a:lnTo>
                          <a:pt x="746" y="534"/>
                        </a:lnTo>
                        <a:lnTo>
                          <a:pt x="720" y="528"/>
                        </a:lnTo>
                        <a:lnTo>
                          <a:pt x="694" y="520"/>
                        </a:lnTo>
                        <a:lnTo>
                          <a:pt x="670" y="512"/>
                        </a:lnTo>
                        <a:lnTo>
                          <a:pt x="644" y="502"/>
                        </a:lnTo>
                        <a:lnTo>
                          <a:pt x="620" y="492"/>
                        </a:lnTo>
                        <a:lnTo>
                          <a:pt x="596" y="480"/>
                        </a:lnTo>
                        <a:lnTo>
                          <a:pt x="574" y="466"/>
                        </a:lnTo>
                        <a:lnTo>
                          <a:pt x="552" y="452"/>
                        </a:lnTo>
                        <a:lnTo>
                          <a:pt x="530" y="436"/>
                        </a:lnTo>
                        <a:lnTo>
                          <a:pt x="510" y="420"/>
                        </a:lnTo>
                        <a:lnTo>
                          <a:pt x="490" y="404"/>
                        </a:lnTo>
                        <a:lnTo>
                          <a:pt x="472" y="386"/>
                        </a:lnTo>
                        <a:lnTo>
                          <a:pt x="454" y="366"/>
                        </a:lnTo>
                        <a:lnTo>
                          <a:pt x="436" y="346"/>
                        </a:lnTo>
                        <a:lnTo>
                          <a:pt x="420" y="326"/>
                        </a:lnTo>
                        <a:lnTo>
                          <a:pt x="404" y="306"/>
                        </a:lnTo>
                        <a:lnTo>
                          <a:pt x="390" y="282"/>
                        </a:lnTo>
                        <a:lnTo>
                          <a:pt x="378" y="260"/>
                        </a:lnTo>
                        <a:lnTo>
                          <a:pt x="366" y="236"/>
                        </a:lnTo>
                        <a:lnTo>
                          <a:pt x="354" y="212"/>
                        </a:lnTo>
                        <a:lnTo>
                          <a:pt x="344" y="188"/>
                        </a:lnTo>
                        <a:lnTo>
                          <a:pt x="336" y="162"/>
                        </a:lnTo>
                        <a:lnTo>
                          <a:pt x="328" y="136"/>
                        </a:lnTo>
                        <a:lnTo>
                          <a:pt x="322" y="110"/>
                        </a:lnTo>
                        <a:lnTo>
                          <a:pt x="318" y="84"/>
                        </a:lnTo>
                        <a:lnTo>
                          <a:pt x="314" y="56"/>
                        </a:lnTo>
                        <a:lnTo>
                          <a:pt x="312" y="28"/>
                        </a:lnTo>
                        <a:lnTo>
                          <a:pt x="31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" y="80"/>
                        </a:lnTo>
                        <a:lnTo>
                          <a:pt x="8" y="120"/>
                        </a:lnTo>
                        <a:lnTo>
                          <a:pt x="14" y="158"/>
                        </a:lnTo>
                        <a:lnTo>
                          <a:pt x="22" y="196"/>
                        </a:lnTo>
                        <a:lnTo>
                          <a:pt x="30" y="232"/>
                        </a:lnTo>
                        <a:lnTo>
                          <a:pt x="42" y="270"/>
                        </a:lnTo>
                        <a:lnTo>
                          <a:pt x="54" y="306"/>
                        </a:lnTo>
                        <a:lnTo>
                          <a:pt x="70" y="340"/>
                        </a:lnTo>
                        <a:lnTo>
                          <a:pt x="84" y="374"/>
                        </a:lnTo>
                        <a:lnTo>
                          <a:pt x="102" y="408"/>
                        </a:lnTo>
                        <a:lnTo>
                          <a:pt x="120" y="440"/>
                        </a:lnTo>
                        <a:lnTo>
                          <a:pt x="140" y="472"/>
                        </a:lnTo>
                        <a:lnTo>
                          <a:pt x="162" y="504"/>
                        </a:lnTo>
                        <a:lnTo>
                          <a:pt x="184" y="534"/>
                        </a:lnTo>
                        <a:lnTo>
                          <a:pt x="208" y="562"/>
                        </a:lnTo>
                        <a:lnTo>
                          <a:pt x="192" y="622"/>
                        </a:lnTo>
                        <a:lnTo>
                          <a:pt x="174" y="692"/>
                        </a:lnTo>
                        <a:lnTo>
                          <a:pt x="244" y="672"/>
                        </a:lnTo>
                        <a:lnTo>
                          <a:pt x="304" y="656"/>
                        </a:lnTo>
                        <a:lnTo>
                          <a:pt x="304" y="656"/>
                        </a:lnTo>
                        <a:lnTo>
                          <a:pt x="332" y="680"/>
                        </a:lnTo>
                        <a:lnTo>
                          <a:pt x="362" y="700"/>
                        </a:lnTo>
                        <a:lnTo>
                          <a:pt x="392" y="722"/>
                        </a:lnTo>
                        <a:lnTo>
                          <a:pt x="424" y="740"/>
                        </a:lnTo>
                        <a:lnTo>
                          <a:pt x="456" y="758"/>
                        </a:lnTo>
                        <a:lnTo>
                          <a:pt x="488" y="776"/>
                        </a:lnTo>
                        <a:lnTo>
                          <a:pt x="522" y="790"/>
                        </a:lnTo>
                        <a:lnTo>
                          <a:pt x="558" y="804"/>
                        </a:lnTo>
                        <a:lnTo>
                          <a:pt x="592" y="816"/>
                        </a:lnTo>
                        <a:lnTo>
                          <a:pt x="628" y="828"/>
                        </a:lnTo>
                        <a:lnTo>
                          <a:pt x="666" y="836"/>
                        </a:lnTo>
                        <a:lnTo>
                          <a:pt x="702" y="844"/>
                        </a:lnTo>
                        <a:lnTo>
                          <a:pt x="740" y="850"/>
                        </a:lnTo>
                        <a:lnTo>
                          <a:pt x="778" y="854"/>
                        </a:lnTo>
                        <a:lnTo>
                          <a:pt x="818" y="856"/>
                        </a:lnTo>
                        <a:lnTo>
                          <a:pt x="856" y="858"/>
                        </a:lnTo>
                        <a:lnTo>
                          <a:pt x="856" y="546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Freeform 6">
                    <a:extLst>
                      <a:ext uri="{FF2B5EF4-FFF2-40B4-BE49-F238E27FC236}">
                        <a16:creationId xmlns:a16="http://schemas.microsoft.com/office/drawing/2014/main" id="{A69381A0-14A0-43D6-B706-967861BB5A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0219" y="4282881"/>
                    <a:ext cx="1528657" cy="1528657"/>
                  </a:xfrm>
                  <a:custGeom>
                    <a:avLst/>
                    <a:gdLst>
                      <a:gd name="T0" fmla="*/ 0 w 858"/>
                      <a:gd name="T1" fmla="*/ 546 h 858"/>
                      <a:gd name="T2" fmla="*/ 56 w 858"/>
                      <a:gd name="T3" fmla="*/ 542 h 858"/>
                      <a:gd name="T4" fmla="*/ 110 w 858"/>
                      <a:gd name="T5" fmla="*/ 534 h 858"/>
                      <a:gd name="T6" fmla="*/ 162 w 858"/>
                      <a:gd name="T7" fmla="*/ 520 h 858"/>
                      <a:gd name="T8" fmla="*/ 212 w 858"/>
                      <a:gd name="T9" fmla="*/ 502 h 858"/>
                      <a:gd name="T10" fmla="*/ 260 w 858"/>
                      <a:gd name="T11" fmla="*/ 480 h 858"/>
                      <a:gd name="T12" fmla="*/ 306 w 858"/>
                      <a:gd name="T13" fmla="*/ 452 h 858"/>
                      <a:gd name="T14" fmla="*/ 348 w 858"/>
                      <a:gd name="T15" fmla="*/ 420 h 858"/>
                      <a:gd name="T16" fmla="*/ 386 w 858"/>
                      <a:gd name="T17" fmla="*/ 386 h 858"/>
                      <a:gd name="T18" fmla="*/ 420 w 858"/>
                      <a:gd name="T19" fmla="*/ 346 h 858"/>
                      <a:gd name="T20" fmla="*/ 452 w 858"/>
                      <a:gd name="T21" fmla="*/ 306 h 858"/>
                      <a:gd name="T22" fmla="*/ 480 w 858"/>
                      <a:gd name="T23" fmla="*/ 260 h 858"/>
                      <a:gd name="T24" fmla="*/ 502 w 858"/>
                      <a:gd name="T25" fmla="*/ 212 h 858"/>
                      <a:gd name="T26" fmla="*/ 520 w 858"/>
                      <a:gd name="T27" fmla="*/ 162 h 858"/>
                      <a:gd name="T28" fmla="*/ 534 w 858"/>
                      <a:gd name="T29" fmla="*/ 110 h 858"/>
                      <a:gd name="T30" fmla="*/ 542 w 858"/>
                      <a:gd name="T31" fmla="*/ 56 h 858"/>
                      <a:gd name="T32" fmla="*/ 546 w 858"/>
                      <a:gd name="T33" fmla="*/ 0 h 858"/>
                      <a:gd name="T34" fmla="*/ 858 w 858"/>
                      <a:gd name="T35" fmla="*/ 0 h 858"/>
                      <a:gd name="T36" fmla="*/ 854 w 858"/>
                      <a:gd name="T37" fmla="*/ 80 h 858"/>
                      <a:gd name="T38" fmla="*/ 844 w 858"/>
                      <a:gd name="T39" fmla="*/ 158 h 858"/>
                      <a:gd name="T40" fmla="*/ 826 w 858"/>
                      <a:gd name="T41" fmla="*/ 232 h 858"/>
                      <a:gd name="T42" fmla="*/ 802 w 858"/>
                      <a:gd name="T43" fmla="*/ 306 h 858"/>
                      <a:gd name="T44" fmla="*/ 772 w 858"/>
                      <a:gd name="T45" fmla="*/ 374 h 858"/>
                      <a:gd name="T46" fmla="*/ 736 w 858"/>
                      <a:gd name="T47" fmla="*/ 440 h 858"/>
                      <a:gd name="T48" fmla="*/ 694 w 858"/>
                      <a:gd name="T49" fmla="*/ 504 h 858"/>
                      <a:gd name="T50" fmla="*/ 648 w 858"/>
                      <a:gd name="T51" fmla="*/ 562 h 858"/>
                      <a:gd name="T52" fmla="*/ 684 w 858"/>
                      <a:gd name="T53" fmla="*/ 692 h 858"/>
                      <a:gd name="T54" fmla="*/ 552 w 858"/>
                      <a:gd name="T55" fmla="*/ 656 h 858"/>
                      <a:gd name="T56" fmla="*/ 524 w 858"/>
                      <a:gd name="T57" fmla="*/ 680 h 858"/>
                      <a:gd name="T58" fmla="*/ 464 w 858"/>
                      <a:gd name="T59" fmla="*/ 722 h 858"/>
                      <a:gd name="T60" fmla="*/ 400 w 858"/>
                      <a:gd name="T61" fmla="*/ 758 h 858"/>
                      <a:gd name="T62" fmla="*/ 334 w 858"/>
                      <a:gd name="T63" fmla="*/ 790 h 858"/>
                      <a:gd name="T64" fmla="*/ 264 w 858"/>
                      <a:gd name="T65" fmla="*/ 816 h 858"/>
                      <a:gd name="T66" fmla="*/ 192 w 858"/>
                      <a:gd name="T67" fmla="*/ 836 h 858"/>
                      <a:gd name="T68" fmla="*/ 116 w 858"/>
                      <a:gd name="T69" fmla="*/ 850 h 858"/>
                      <a:gd name="T70" fmla="*/ 40 w 858"/>
                      <a:gd name="T71" fmla="*/ 856 h 858"/>
                      <a:gd name="T72" fmla="*/ 0 w 858"/>
                      <a:gd name="T73" fmla="*/ 546 h 8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58" h="858">
                        <a:moveTo>
                          <a:pt x="0" y="546"/>
                        </a:moveTo>
                        <a:lnTo>
                          <a:pt x="0" y="546"/>
                        </a:lnTo>
                        <a:lnTo>
                          <a:pt x="28" y="544"/>
                        </a:lnTo>
                        <a:lnTo>
                          <a:pt x="56" y="542"/>
                        </a:lnTo>
                        <a:lnTo>
                          <a:pt x="84" y="538"/>
                        </a:lnTo>
                        <a:lnTo>
                          <a:pt x="110" y="534"/>
                        </a:lnTo>
                        <a:lnTo>
                          <a:pt x="136" y="528"/>
                        </a:lnTo>
                        <a:lnTo>
                          <a:pt x="162" y="520"/>
                        </a:lnTo>
                        <a:lnTo>
                          <a:pt x="188" y="512"/>
                        </a:lnTo>
                        <a:lnTo>
                          <a:pt x="212" y="502"/>
                        </a:lnTo>
                        <a:lnTo>
                          <a:pt x="236" y="492"/>
                        </a:lnTo>
                        <a:lnTo>
                          <a:pt x="260" y="480"/>
                        </a:lnTo>
                        <a:lnTo>
                          <a:pt x="282" y="466"/>
                        </a:lnTo>
                        <a:lnTo>
                          <a:pt x="306" y="452"/>
                        </a:lnTo>
                        <a:lnTo>
                          <a:pt x="326" y="436"/>
                        </a:lnTo>
                        <a:lnTo>
                          <a:pt x="348" y="420"/>
                        </a:lnTo>
                        <a:lnTo>
                          <a:pt x="366" y="404"/>
                        </a:lnTo>
                        <a:lnTo>
                          <a:pt x="386" y="386"/>
                        </a:lnTo>
                        <a:lnTo>
                          <a:pt x="404" y="366"/>
                        </a:lnTo>
                        <a:lnTo>
                          <a:pt x="420" y="346"/>
                        </a:lnTo>
                        <a:lnTo>
                          <a:pt x="438" y="326"/>
                        </a:lnTo>
                        <a:lnTo>
                          <a:pt x="452" y="306"/>
                        </a:lnTo>
                        <a:lnTo>
                          <a:pt x="466" y="282"/>
                        </a:lnTo>
                        <a:lnTo>
                          <a:pt x="480" y="260"/>
                        </a:lnTo>
                        <a:lnTo>
                          <a:pt x="492" y="236"/>
                        </a:lnTo>
                        <a:lnTo>
                          <a:pt x="502" y="212"/>
                        </a:lnTo>
                        <a:lnTo>
                          <a:pt x="512" y="188"/>
                        </a:lnTo>
                        <a:lnTo>
                          <a:pt x="520" y="162"/>
                        </a:lnTo>
                        <a:lnTo>
                          <a:pt x="528" y="136"/>
                        </a:lnTo>
                        <a:lnTo>
                          <a:pt x="534" y="110"/>
                        </a:lnTo>
                        <a:lnTo>
                          <a:pt x="538" y="84"/>
                        </a:lnTo>
                        <a:lnTo>
                          <a:pt x="542" y="56"/>
                        </a:lnTo>
                        <a:lnTo>
                          <a:pt x="544" y="28"/>
                        </a:lnTo>
                        <a:lnTo>
                          <a:pt x="546" y="0"/>
                        </a:lnTo>
                        <a:lnTo>
                          <a:pt x="858" y="0"/>
                        </a:lnTo>
                        <a:lnTo>
                          <a:pt x="858" y="0"/>
                        </a:lnTo>
                        <a:lnTo>
                          <a:pt x="856" y="40"/>
                        </a:lnTo>
                        <a:lnTo>
                          <a:pt x="854" y="80"/>
                        </a:lnTo>
                        <a:lnTo>
                          <a:pt x="850" y="120"/>
                        </a:lnTo>
                        <a:lnTo>
                          <a:pt x="844" y="158"/>
                        </a:lnTo>
                        <a:lnTo>
                          <a:pt x="836" y="196"/>
                        </a:lnTo>
                        <a:lnTo>
                          <a:pt x="826" y="232"/>
                        </a:lnTo>
                        <a:lnTo>
                          <a:pt x="814" y="270"/>
                        </a:lnTo>
                        <a:lnTo>
                          <a:pt x="802" y="306"/>
                        </a:lnTo>
                        <a:lnTo>
                          <a:pt x="788" y="340"/>
                        </a:lnTo>
                        <a:lnTo>
                          <a:pt x="772" y="374"/>
                        </a:lnTo>
                        <a:lnTo>
                          <a:pt x="754" y="408"/>
                        </a:lnTo>
                        <a:lnTo>
                          <a:pt x="736" y="440"/>
                        </a:lnTo>
                        <a:lnTo>
                          <a:pt x="716" y="472"/>
                        </a:lnTo>
                        <a:lnTo>
                          <a:pt x="694" y="504"/>
                        </a:lnTo>
                        <a:lnTo>
                          <a:pt x="672" y="534"/>
                        </a:lnTo>
                        <a:lnTo>
                          <a:pt x="648" y="562"/>
                        </a:lnTo>
                        <a:lnTo>
                          <a:pt x="664" y="622"/>
                        </a:lnTo>
                        <a:lnTo>
                          <a:pt x="684" y="692"/>
                        </a:lnTo>
                        <a:lnTo>
                          <a:pt x="614" y="672"/>
                        </a:lnTo>
                        <a:lnTo>
                          <a:pt x="552" y="656"/>
                        </a:lnTo>
                        <a:lnTo>
                          <a:pt x="552" y="656"/>
                        </a:lnTo>
                        <a:lnTo>
                          <a:pt x="524" y="680"/>
                        </a:lnTo>
                        <a:lnTo>
                          <a:pt x="494" y="700"/>
                        </a:lnTo>
                        <a:lnTo>
                          <a:pt x="464" y="722"/>
                        </a:lnTo>
                        <a:lnTo>
                          <a:pt x="434" y="740"/>
                        </a:lnTo>
                        <a:lnTo>
                          <a:pt x="400" y="758"/>
                        </a:lnTo>
                        <a:lnTo>
                          <a:pt x="368" y="776"/>
                        </a:lnTo>
                        <a:lnTo>
                          <a:pt x="334" y="790"/>
                        </a:lnTo>
                        <a:lnTo>
                          <a:pt x="300" y="804"/>
                        </a:lnTo>
                        <a:lnTo>
                          <a:pt x="264" y="816"/>
                        </a:lnTo>
                        <a:lnTo>
                          <a:pt x="228" y="828"/>
                        </a:lnTo>
                        <a:lnTo>
                          <a:pt x="192" y="836"/>
                        </a:lnTo>
                        <a:lnTo>
                          <a:pt x="154" y="844"/>
                        </a:lnTo>
                        <a:lnTo>
                          <a:pt x="116" y="850"/>
                        </a:lnTo>
                        <a:lnTo>
                          <a:pt x="78" y="854"/>
                        </a:lnTo>
                        <a:lnTo>
                          <a:pt x="40" y="856"/>
                        </a:lnTo>
                        <a:lnTo>
                          <a:pt x="0" y="858"/>
                        </a:lnTo>
                        <a:lnTo>
                          <a:pt x="0" y="546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Freeform 7">
                    <a:extLst>
                      <a:ext uri="{FF2B5EF4-FFF2-40B4-BE49-F238E27FC236}">
                        <a16:creationId xmlns:a16="http://schemas.microsoft.com/office/drawing/2014/main" id="{1BC2F7C4-9D14-46EE-9742-F2D0F35C4D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5126" y="2757788"/>
                    <a:ext cx="1525093" cy="1525093"/>
                  </a:xfrm>
                  <a:custGeom>
                    <a:avLst/>
                    <a:gdLst>
                      <a:gd name="T0" fmla="*/ 856 w 856"/>
                      <a:gd name="T1" fmla="*/ 312 h 856"/>
                      <a:gd name="T2" fmla="*/ 800 w 856"/>
                      <a:gd name="T3" fmla="*/ 314 h 856"/>
                      <a:gd name="T4" fmla="*/ 746 w 856"/>
                      <a:gd name="T5" fmla="*/ 324 h 856"/>
                      <a:gd name="T6" fmla="*/ 694 w 856"/>
                      <a:gd name="T7" fmla="*/ 336 h 856"/>
                      <a:gd name="T8" fmla="*/ 644 w 856"/>
                      <a:gd name="T9" fmla="*/ 354 h 856"/>
                      <a:gd name="T10" fmla="*/ 596 w 856"/>
                      <a:gd name="T11" fmla="*/ 378 h 856"/>
                      <a:gd name="T12" fmla="*/ 552 w 856"/>
                      <a:gd name="T13" fmla="*/ 406 h 856"/>
                      <a:gd name="T14" fmla="*/ 510 w 856"/>
                      <a:gd name="T15" fmla="*/ 436 h 856"/>
                      <a:gd name="T16" fmla="*/ 472 w 856"/>
                      <a:gd name="T17" fmla="*/ 472 h 856"/>
                      <a:gd name="T18" fmla="*/ 436 w 856"/>
                      <a:gd name="T19" fmla="*/ 510 h 856"/>
                      <a:gd name="T20" fmla="*/ 404 w 856"/>
                      <a:gd name="T21" fmla="*/ 552 h 856"/>
                      <a:gd name="T22" fmla="*/ 378 w 856"/>
                      <a:gd name="T23" fmla="*/ 598 h 856"/>
                      <a:gd name="T24" fmla="*/ 354 w 856"/>
                      <a:gd name="T25" fmla="*/ 644 h 856"/>
                      <a:gd name="T26" fmla="*/ 336 w 856"/>
                      <a:gd name="T27" fmla="*/ 694 h 856"/>
                      <a:gd name="T28" fmla="*/ 322 w 856"/>
                      <a:gd name="T29" fmla="*/ 746 h 856"/>
                      <a:gd name="T30" fmla="*/ 314 w 856"/>
                      <a:gd name="T31" fmla="*/ 800 h 856"/>
                      <a:gd name="T32" fmla="*/ 312 w 856"/>
                      <a:gd name="T33" fmla="*/ 856 h 856"/>
                      <a:gd name="T34" fmla="*/ 0 w 856"/>
                      <a:gd name="T35" fmla="*/ 856 h 856"/>
                      <a:gd name="T36" fmla="*/ 2 w 856"/>
                      <a:gd name="T37" fmla="*/ 778 h 856"/>
                      <a:gd name="T38" fmla="*/ 14 w 856"/>
                      <a:gd name="T39" fmla="*/ 700 h 856"/>
                      <a:gd name="T40" fmla="*/ 30 w 856"/>
                      <a:gd name="T41" fmla="*/ 624 h 856"/>
                      <a:gd name="T42" fmla="*/ 54 w 856"/>
                      <a:gd name="T43" fmla="*/ 552 h 856"/>
                      <a:gd name="T44" fmla="*/ 84 w 856"/>
                      <a:gd name="T45" fmla="*/ 482 h 856"/>
                      <a:gd name="T46" fmla="*/ 120 w 856"/>
                      <a:gd name="T47" fmla="*/ 416 h 856"/>
                      <a:gd name="T48" fmla="*/ 162 w 856"/>
                      <a:gd name="T49" fmla="*/ 354 h 856"/>
                      <a:gd name="T50" fmla="*/ 208 w 856"/>
                      <a:gd name="T51" fmla="*/ 296 h 856"/>
                      <a:gd name="T52" fmla="*/ 174 w 856"/>
                      <a:gd name="T53" fmla="*/ 166 h 856"/>
                      <a:gd name="T54" fmla="*/ 304 w 856"/>
                      <a:gd name="T55" fmla="*/ 200 h 856"/>
                      <a:gd name="T56" fmla="*/ 332 w 856"/>
                      <a:gd name="T57" fmla="*/ 178 h 856"/>
                      <a:gd name="T58" fmla="*/ 392 w 856"/>
                      <a:gd name="T59" fmla="*/ 136 h 856"/>
                      <a:gd name="T60" fmla="*/ 456 w 856"/>
                      <a:gd name="T61" fmla="*/ 98 h 856"/>
                      <a:gd name="T62" fmla="*/ 522 w 856"/>
                      <a:gd name="T63" fmla="*/ 66 h 856"/>
                      <a:gd name="T64" fmla="*/ 592 w 856"/>
                      <a:gd name="T65" fmla="*/ 40 h 856"/>
                      <a:gd name="T66" fmla="*/ 666 w 856"/>
                      <a:gd name="T67" fmla="*/ 20 h 856"/>
                      <a:gd name="T68" fmla="*/ 740 w 856"/>
                      <a:gd name="T69" fmla="*/ 8 h 856"/>
                      <a:gd name="T70" fmla="*/ 818 w 856"/>
                      <a:gd name="T71" fmla="*/ 0 h 856"/>
                      <a:gd name="T72" fmla="*/ 856 w 856"/>
                      <a:gd name="T73" fmla="*/ 312 h 8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56" h="856">
                        <a:moveTo>
                          <a:pt x="856" y="312"/>
                        </a:moveTo>
                        <a:lnTo>
                          <a:pt x="856" y="312"/>
                        </a:lnTo>
                        <a:lnTo>
                          <a:pt x="828" y="312"/>
                        </a:lnTo>
                        <a:lnTo>
                          <a:pt x="800" y="314"/>
                        </a:lnTo>
                        <a:lnTo>
                          <a:pt x="774" y="318"/>
                        </a:lnTo>
                        <a:lnTo>
                          <a:pt x="746" y="324"/>
                        </a:lnTo>
                        <a:lnTo>
                          <a:pt x="720" y="330"/>
                        </a:lnTo>
                        <a:lnTo>
                          <a:pt x="694" y="336"/>
                        </a:lnTo>
                        <a:lnTo>
                          <a:pt x="670" y="346"/>
                        </a:lnTo>
                        <a:lnTo>
                          <a:pt x="644" y="354"/>
                        </a:lnTo>
                        <a:lnTo>
                          <a:pt x="620" y="366"/>
                        </a:lnTo>
                        <a:lnTo>
                          <a:pt x="596" y="378"/>
                        </a:lnTo>
                        <a:lnTo>
                          <a:pt x="574" y="390"/>
                        </a:lnTo>
                        <a:lnTo>
                          <a:pt x="552" y="406"/>
                        </a:lnTo>
                        <a:lnTo>
                          <a:pt x="530" y="420"/>
                        </a:lnTo>
                        <a:lnTo>
                          <a:pt x="510" y="436"/>
                        </a:lnTo>
                        <a:lnTo>
                          <a:pt x="490" y="454"/>
                        </a:lnTo>
                        <a:lnTo>
                          <a:pt x="472" y="472"/>
                        </a:lnTo>
                        <a:lnTo>
                          <a:pt x="454" y="490"/>
                        </a:lnTo>
                        <a:lnTo>
                          <a:pt x="436" y="510"/>
                        </a:lnTo>
                        <a:lnTo>
                          <a:pt x="420" y="530"/>
                        </a:lnTo>
                        <a:lnTo>
                          <a:pt x="404" y="552"/>
                        </a:lnTo>
                        <a:lnTo>
                          <a:pt x="390" y="574"/>
                        </a:lnTo>
                        <a:lnTo>
                          <a:pt x="378" y="598"/>
                        </a:lnTo>
                        <a:lnTo>
                          <a:pt x="366" y="620"/>
                        </a:lnTo>
                        <a:lnTo>
                          <a:pt x="354" y="644"/>
                        </a:lnTo>
                        <a:lnTo>
                          <a:pt x="344" y="670"/>
                        </a:lnTo>
                        <a:lnTo>
                          <a:pt x="336" y="694"/>
                        </a:lnTo>
                        <a:lnTo>
                          <a:pt x="328" y="720"/>
                        </a:lnTo>
                        <a:lnTo>
                          <a:pt x="322" y="746"/>
                        </a:lnTo>
                        <a:lnTo>
                          <a:pt x="318" y="774"/>
                        </a:lnTo>
                        <a:lnTo>
                          <a:pt x="314" y="800"/>
                        </a:lnTo>
                        <a:lnTo>
                          <a:pt x="312" y="828"/>
                        </a:lnTo>
                        <a:lnTo>
                          <a:pt x="312" y="856"/>
                        </a:lnTo>
                        <a:lnTo>
                          <a:pt x="0" y="856"/>
                        </a:lnTo>
                        <a:lnTo>
                          <a:pt x="0" y="856"/>
                        </a:lnTo>
                        <a:lnTo>
                          <a:pt x="0" y="816"/>
                        </a:lnTo>
                        <a:lnTo>
                          <a:pt x="2" y="778"/>
                        </a:lnTo>
                        <a:lnTo>
                          <a:pt x="8" y="738"/>
                        </a:lnTo>
                        <a:lnTo>
                          <a:pt x="14" y="700"/>
                        </a:lnTo>
                        <a:lnTo>
                          <a:pt x="22" y="662"/>
                        </a:lnTo>
                        <a:lnTo>
                          <a:pt x="30" y="624"/>
                        </a:lnTo>
                        <a:lnTo>
                          <a:pt x="42" y="588"/>
                        </a:lnTo>
                        <a:lnTo>
                          <a:pt x="54" y="552"/>
                        </a:lnTo>
                        <a:lnTo>
                          <a:pt x="70" y="516"/>
                        </a:lnTo>
                        <a:lnTo>
                          <a:pt x="84" y="482"/>
                        </a:lnTo>
                        <a:lnTo>
                          <a:pt x="102" y="448"/>
                        </a:lnTo>
                        <a:lnTo>
                          <a:pt x="120" y="416"/>
                        </a:lnTo>
                        <a:lnTo>
                          <a:pt x="140" y="384"/>
                        </a:lnTo>
                        <a:lnTo>
                          <a:pt x="162" y="354"/>
                        </a:lnTo>
                        <a:lnTo>
                          <a:pt x="184" y="324"/>
                        </a:lnTo>
                        <a:lnTo>
                          <a:pt x="208" y="296"/>
                        </a:lnTo>
                        <a:lnTo>
                          <a:pt x="192" y="236"/>
                        </a:lnTo>
                        <a:lnTo>
                          <a:pt x="174" y="166"/>
                        </a:lnTo>
                        <a:lnTo>
                          <a:pt x="244" y="184"/>
                        </a:lnTo>
                        <a:lnTo>
                          <a:pt x="304" y="200"/>
                        </a:lnTo>
                        <a:lnTo>
                          <a:pt x="304" y="200"/>
                        </a:lnTo>
                        <a:lnTo>
                          <a:pt x="332" y="178"/>
                        </a:lnTo>
                        <a:lnTo>
                          <a:pt x="362" y="156"/>
                        </a:lnTo>
                        <a:lnTo>
                          <a:pt x="392" y="136"/>
                        </a:lnTo>
                        <a:lnTo>
                          <a:pt x="424" y="116"/>
                        </a:lnTo>
                        <a:lnTo>
                          <a:pt x="456" y="98"/>
                        </a:lnTo>
                        <a:lnTo>
                          <a:pt x="488" y="82"/>
                        </a:lnTo>
                        <a:lnTo>
                          <a:pt x="522" y="66"/>
                        </a:lnTo>
                        <a:lnTo>
                          <a:pt x="558" y="54"/>
                        </a:lnTo>
                        <a:lnTo>
                          <a:pt x="592" y="40"/>
                        </a:lnTo>
                        <a:lnTo>
                          <a:pt x="628" y="30"/>
                        </a:lnTo>
                        <a:lnTo>
                          <a:pt x="666" y="20"/>
                        </a:lnTo>
                        <a:lnTo>
                          <a:pt x="702" y="14"/>
                        </a:lnTo>
                        <a:lnTo>
                          <a:pt x="740" y="8"/>
                        </a:lnTo>
                        <a:lnTo>
                          <a:pt x="778" y="2"/>
                        </a:lnTo>
                        <a:lnTo>
                          <a:pt x="818" y="0"/>
                        </a:lnTo>
                        <a:lnTo>
                          <a:pt x="856" y="0"/>
                        </a:lnTo>
                        <a:lnTo>
                          <a:pt x="856" y="312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Freeform 8">
                    <a:extLst>
                      <a:ext uri="{FF2B5EF4-FFF2-40B4-BE49-F238E27FC236}">
                        <a16:creationId xmlns:a16="http://schemas.microsoft.com/office/drawing/2014/main" id="{C0BEFAC6-0217-4EE4-B562-6309E06B5E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0219" y="2757788"/>
                    <a:ext cx="1528657" cy="1525093"/>
                  </a:xfrm>
                  <a:custGeom>
                    <a:avLst/>
                    <a:gdLst>
                      <a:gd name="T0" fmla="*/ 0 w 858"/>
                      <a:gd name="T1" fmla="*/ 312 h 856"/>
                      <a:gd name="T2" fmla="*/ 56 w 858"/>
                      <a:gd name="T3" fmla="*/ 314 h 856"/>
                      <a:gd name="T4" fmla="*/ 110 w 858"/>
                      <a:gd name="T5" fmla="*/ 324 h 856"/>
                      <a:gd name="T6" fmla="*/ 162 w 858"/>
                      <a:gd name="T7" fmla="*/ 336 h 856"/>
                      <a:gd name="T8" fmla="*/ 212 w 858"/>
                      <a:gd name="T9" fmla="*/ 354 h 856"/>
                      <a:gd name="T10" fmla="*/ 260 w 858"/>
                      <a:gd name="T11" fmla="*/ 378 h 856"/>
                      <a:gd name="T12" fmla="*/ 306 w 858"/>
                      <a:gd name="T13" fmla="*/ 406 h 856"/>
                      <a:gd name="T14" fmla="*/ 348 w 858"/>
                      <a:gd name="T15" fmla="*/ 436 h 856"/>
                      <a:gd name="T16" fmla="*/ 386 w 858"/>
                      <a:gd name="T17" fmla="*/ 472 h 856"/>
                      <a:gd name="T18" fmla="*/ 420 w 858"/>
                      <a:gd name="T19" fmla="*/ 510 h 856"/>
                      <a:gd name="T20" fmla="*/ 452 w 858"/>
                      <a:gd name="T21" fmla="*/ 552 h 856"/>
                      <a:gd name="T22" fmla="*/ 480 w 858"/>
                      <a:gd name="T23" fmla="*/ 598 h 856"/>
                      <a:gd name="T24" fmla="*/ 502 w 858"/>
                      <a:gd name="T25" fmla="*/ 644 h 856"/>
                      <a:gd name="T26" fmla="*/ 520 w 858"/>
                      <a:gd name="T27" fmla="*/ 694 h 856"/>
                      <a:gd name="T28" fmla="*/ 534 w 858"/>
                      <a:gd name="T29" fmla="*/ 746 h 856"/>
                      <a:gd name="T30" fmla="*/ 542 w 858"/>
                      <a:gd name="T31" fmla="*/ 800 h 856"/>
                      <a:gd name="T32" fmla="*/ 546 w 858"/>
                      <a:gd name="T33" fmla="*/ 856 h 856"/>
                      <a:gd name="T34" fmla="*/ 858 w 858"/>
                      <a:gd name="T35" fmla="*/ 856 h 856"/>
                      <a:gd name="T36" fmla="*/ 854 w 858"/>
                      <a:gd name="T37" fmla="*/ 778 h 856"/>
                      <a:gd name="T38" fmla="*/ 844 w 858"/>
                      <a:gd name="T39" fmla="*/ 700 h 856"/>
                      <a:gd name="T40" fmla="*/ 826 w 858"/>
                      <a:gd name="T41" fmla="*/ 624 h 856"/>
                      <a:gd name="T42" fmla="*/ 802 w 858"/>
                      <a:gd name="T43" fmla="*/ 552 h 856"/>
                      <a:gd name="T44" fmla="*/ 772 w 858"/>
                      <a:gd name="T45" fmla="*/ 482 h 856"/>
                      <a:gd name="T46" fmla="*/ 736 w 858"/>
                      <a:gd name="T47" fmla="*/ 416 h 856"/>
                      <a:gd name="T48" fmla="*/ 694 w 858"/>
                      <a:gd name="T49" fmla="*/ 354 h 856"/>
                      <a:gd name="T50" fmla="*/ 648 w 858"/>
                      <a:gd name="T51" fmla="*/ 296 h 856"/>
                      <a:gd name="T52" fmla="*/ 684 w 858"/>
                      <a:gd name="T53" fmla="*/ 166 h 856"/>
                      <a:gd name="T54" fmla="*/ 552 w 858"/>
                      <a:gd name="T55" fmla="*/ 200 h 856"/>
                      <a:gd name="T56" fmla="*/ 524 w 858"/>
                      <a:gd name="T57" fmla="*/ 178 h 856"/>
                      <a:gd name="T58" fmla="*/ 464 w 858"/>
                      <a:gd name="T59" fmla="*/ 136 h 856"/>
                      <a:gd name="T60" fmla="*/ 400 w 858"/>
                      <a:gd name="T61" fmla="*/ 98 h 856"/>
                      <a:gd name="T62" fmla="*/ 334 w 858"/>
                      <a:gd name="T63" fmla="*/ 66 h 856"/>
                      <a:gd name="T64" fmla="*/ 264 w 858"/>
                      <a:gd name="T65" fmla="*/ 40 h 856"/>
                      <a:gd name="T66" fmla="*/ 192 w 858"/>
                      <a:gd name="T67" fmla="*/ 20 h 856"/>
                      <a:gd name="T68" fmla="*/ 116 w 858"/>
                      <a:gd name="T69" fmla="*/ 8 h 856"/>
                      <a:gd name="T70" fmla="*/ 40 w 858"/>
                      <a:gd name="T71" fmla="*/ 0 h 856"/>
                      <a:gd name="T72" fmla="*/ 0 w 858"/>
                      <a:gd name="T73" fmla="*/ 312 h 8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58" h="856">
                        <a:moveTo>
                          <a:pt x="0" y="312"/>
                        </a:moveTo>
                        <a:lnTo>
                          <a:pt x="0" y="312"/>
                        </a:lnTo>
                        <a:lnTo>
                          <a:pt x="28" y="312"/>
                        </a:lnTo>
                        <a:lnTo>
                          <a:pt x="56" y="314"/>
                        </a:lnTo>
                        <a:lnTo>
                          <a:pt x="84" y="318"/>
                        </a:lnTo>
                        <a:lnTo>
                          <a:pt x="110" y="324"/>
                        </a:lnTo>
                        <a:lnTo>
                          <a:pt x="136" y="330"/>
                        </a:lnTo>
                        <a:lnTo>
                          <a:pt x="162" y="336"/>
                        </a:lnTo>
                        <a:lnTo>
                          <a:pt x="188" y="346"/>
                        </a:lnTo>
                        <a:lnTo>
                          <a:pt x="212" y="354"/>
                        </a:lnTo>
                        <a:lnTo>
                          <a:pt x="236" y="366"/>
                        </a:lnTo>
                        <a:lnTo>
                          <a:pt x="260" y="378"/>
                        </a:lnTo>
                        <a:lnTo>
                          <a:pt x="282" y="390"/>
                        </a:lnTo>
                        <a:lnTo>
                          <a:pt x="306" y="406"/>
                        </a:lnTo>
                        <a:lnTo>
                          <a:pt x="326" y="420"/>
                        </a:lnTo>
                        <a:lnTo>
                          <a:pt x="348" y="436"/>
                        </a:lnTo>
                        <a:lnTo>
                          <a:pt x="366" y="454"/>
                        </a:lnTo>
                        <a:lnTo>
                          <a:pt x="386" y="472"/>
                        </a:lnTo>
                        <a:lnTo>
                          <a:pt x="404" y="490"/>
                        </a:lnTo>
                        <a:lnTo>
                          <a:pt x="420" y="510"/>
                        </a:lnTo>
                        <a:lnTo>
                          <a:pt x="438" y="530"/>
                        </a:lnTo>
                        <a:lnTo>
                          <a:pt x="452" y="552"/>
                        </a:lnTo>
                        <a:lnTo>
                          <a:pt x="466" y="574"/>
                        </a:lnTo>
                        <a:lnTo>
                          <a:pt x="480" y="598"/>
                        </a:lnTo>
                        <a:lnTo>
                          <a:pt x="492" y="620"/>
                        </a:lnTo>
                        <a:lnTo>
                          <a:pt x="502" y="644"/>
                        </a:lnTo>
                        <a:lnTo>
                          <a:pt x="512" y="670"/>
                        </a:lnTo>
                        <a:lnTo>
                          <a:pt x="520" y="694"/>
                        </a:lnTo>
                        <a:lnTo>
                          <a:pt x="528" y="720"/>
                        </a:lnTo>
                        <a:lnTo>
                          <a:pt x="534" y="746"/>
                        </a:lnTo>
                        <a:lnTo>
                          <a:pt x="538" y="774"/>
                        </a:lnTo>
                        <a:lnTo>
                          <a:pt x="542" y="800"/>
                        </a:lnTo>
                        <a:lnTo>
                          <a:pt x="544" y="828"/>
                        </a:lnTo>
                        <a:lnTo>
                          <a:pt x="546" y="856"/>
                        </a:lnTo>
                        <a:lnTo>
                          <a:pt x="858" y="856"/>
                        </a:lnTo>
                        <a:lnTo>
                          <a:pt x="858" y="856"/>
                        </a:lnTo>
                        <a:lnTo>
                          <a:pt x="856" y="816"/>
                        </a:lnTo>
                        <a:lnTo>
                          <a:pt x="854" y="778"/>
                        </a:lnTo>
                        <a:lnTo>
                          <a:pt x="850" y="738"/>
                        </a:lnTo>
                        <a:lnTo>
                          <a:pt x="844" y="700"/>
                        </a:lnTo>
                        <a:lnTo>
                          <a:pt x="836" y="662"/>
                        </a:lnTo>
                        <a:lnTo>
                          <a:pt x="826" y="624"/>
                        </a:lnTo>
                        <a:lnTo>
                          <a:pt x="814" y="588"/>
                        </a:lnTo>
                        <a:lnTo>
                          <a:pt x="802" y="552"/>
                        </a:lnTo>
                        <a:lnTo>
                          <a:pt x="788" y="516"/>
                        </a:lnTo>
                        <a:lnTo>
                          <a:pt x="772" y="482"/>
                        </a:lnTo>
                        <a:lnTo>
                          <a:pt x="754" y="448"/>
                        </a:lnTo>
                        <a:lnTo>
                          <a:pt x="736" y="416"/>
                        </a:lnTo>
                        <a:lnTo>
                          <a:pt x="716" y="384"/>
                        </a:lnTo>
                        <a:lnTo>
                          <a:pt x="694" y="354"/>
                        </a:lnTo>
                        <a:lnTo>
                          <a:pt x="672" y="324"/>
                        </a:lnTo>
                        <a:lnTo>
                          <a:pt x="648" y="296"/>
                        </a:lnTo>
                        <a:lnTo>
                          <a:pt x="664" y="236"/>
                        </a:lnTo>
                        <a:lnTo>
                          <a:pt x="684" y="166"/>
                        </a:lnTo>
                        <a:lnTo>
                          <a:pt x="614" y="184"/>
                        </a:lnTo>
                        <a:lnTo>
                          <a:pt x="552" y="200"/>
                        </a:lnTo>
                        <a:lnTo>
                          <a:pt x="552" y="200"/>
                        </a:lnTo>
                        <a:lnTo>
                          <a:pt x="524" y="178"/>
                        </a:lnTo>
                        <a:lnTo>
                          <a:pt x="494" y="156"/>
                        </a:lnTo>
                        <a:lnTo>
                          <a:pt x="464" y="136"/>
                        </a:lnTo>
                        <a:lnTo>
                          <a:pt x="434" y="116"/>
                        </a:lnTo>
                        <a:lnTo>
                          <a:pt x="400" y="98"/>
                        </a:lnTo>
                        <a:lnTo>
                          <a:pt x="368" y="82"/>
                        </a:lnTo>
                        <a:lnTo>
                          <a:pt x="334" y="66"/>
                        </a:lnTo>
                        <a:lnTo>
                          <a:pt x="300" y="54"/>
                        </a:lnTo>
                        <a:lnTo>
                          <a:pt x="264" y="40"/>
                        </a:lnTo>
                        <a:lnTo>
                          <a:pt x="228" y="30"/>
                        </a:lnTo>
                        <a:lnTo>
                          <a:pt x="192" y="20"/>
                        </a:lnTo>
                        <a:lnTo>
                          <a:pt x="154" y="14"/>
                        </a:lnTo>
                        <a:lnTo>
                          <a:pt x="116" y="8"/>
                        </a:lnTo>
                        <a:lnTo>
                          <a:pt x="78" y="2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" name="그룹 43">
                  <a:extLst>
                    <a:ext uri="{FF2B5EF4-FFF2-40B4-BE49-F238E27FC236}">
                      <a16:creationId xmlns:a16="http://schemas.microsoft.com/office/drawing/2014/main" id="{288A38AF-98DD-467A-BC1E-D6DE7EA4239D}"/>
                    </a:ext>
                  </a:extLst>
                </p:cNvPr>
                <p:cNvGrpSpPr/>
                <p:nvPr/>
              </p:nvGrpSpPr>
              <p:grpSpPr>
                <a:xfrm>
                  <a:off x="3643503" y="3710094"/>
                  <a:ext cx="1384133" cy="1419125"/>
                  <a:chOff x="-1095375" y="-1153553"/>
                  <a:chExt cx="4748246" cy="4868303"/>
                </a:xfrm>
                <a:solidFill>
                  <a:schemeClr val="tx1"/>
                </a:solidFill>
              </p:grpSpPr>
              <p:sp>
                <p:nvSpPr>
                  <p:cNvPr id="47" name="Freeform 5">
                    <a:extLst>
                      <a:ext uri="{FF2B5EF4-FFF2-40B4-BE49-F238E27FC236}">
                        <a16:creationId xmlns:a16="http://schemas.microsoft.com/office/drawing/2014/main" id="{DD79C449-D376-4030-BF52-70CFE28EA4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669925" y="3225800"/>
                    <a:ext cx="282575" cy="336550"/>
                  </a:xfrm>
                  <a:custGeom>
                    <a:avLst/>
                    <a:gdLst>
                      <a:gd name="T0" fmla="*/ 20 w 178"/>
                      <a:gd name="T1" fmla="*/ 92 h 212"/>
                      <a:gd name="T2" fmla="*/ 30 w 178"/>
                      <a:gd name="T3" fmla="*/ 104 h 212"/>
                      <a:gd name="T4" fmla="*/ 36 w 178"/>
                      <a:gd name="T5" fmla="*/ 106 h 212"/>
                      <a:gd name="T6" fmla="*/ 48 w 178"/>
                      <a:gd name="T7" fmla="*/ 102 h 212"/>
                      <a:gd name="T8" fmla="*/ 64 w 178"/>
                      <a:gd name="T9" fmla="*/ 96 h 212"/>
                      <a:gd name="T10" fmla="*/ 70 w 178"/>
                      <a:gd name="T11" fmla="*/ 98 h 212"/>
                      <a:gd name="T12" fmla="*/ 80 w 178"/>
                      <a:gd name="T13" fmla="*/ 108 h 212"/>
                      <a:gd name="T14" fmla="*/ 82 w 178"/>
                      <a:gd name="T15" fmla="*/ 114 h 212"/>
                      <a:gd name="T16" fmla="*/ 84 w 178"/>
                      <a:gd name="T17" fmla="*/ 140 h 212"/>
                      <a:gd name="T18" fmla="*/ 84 w 178"/>
                      <a:gd name="T19" fmla="*/ 166 h 212"/>
                      <a:gd name="T20" fmla="*/ 88 w 178"/>
                      <a:gd name="T21" fmla="*/ 190 h 212"/>
                      <a:gd name="T22" fmla="*/ 102 w 178"/>
                      <a:gd name="T23" fmla="*/ 202 h 212"/>
                      <a:gd name="T24" fmla="*/ 118 w 178"/>
                      <a:gd name="T25" fmla="*/ 212 h 212"/>
                      <a:gd name="T26" fmla="*/ 124 w 178"/>
                      <a:gd name="T27" fmla="*/ 210 h 212"/>
                      <a:gd name="T28" fmla="*/ 140 w 178"/>
                      <a:gd name="T29" fmla="*/ 194 h 212"/>
                      <a:gd name="T30" fmla="*/ 144 w 178"/>
                      <a:gd name="T31" fmla="*/ 188 h 212"/>
                      <a:gd name="T32" fmla="*/ 152 w 178"/>
                      <a:gd name="T33" fmla="*/ 168 h 212"/>
                      <a:gd name="T34" fmla="*/ 154 w 178"/>
                      <a:gd name="T35" fmla="*/ 128 h 212"/>
                      <a:gd name="T36" fmla="*/ 154 w 178"/>
                      <a:gd name="T37" fmla="*/ 124 h 212"/>
                      <a:gd name="T38" fmla="*/ 168 w 178"/>
                      <a:gd name="T39" fmla="*/ 108 h 212"/>
                      <a:gd name="T40" fmla="*/ 172 w 178"/>
                      <a:gd name="T41" fmla="*/ 102 h 212"/>
                      <a:gd name="T42" fmla="*/ 178 w 178"/>
                      <a:gd name="T43" fmla="*/ 88 h 212"/>
                      <a:gd name="T44" fmla="*/ 178 w 178"/>
                      <a:gd name="T45" fmla="*/ 82 h 212"/>
                      <a:gd name="T46" fmla="*/ 172 w 178"/>
                      <a:gd name="T47" fmla="*/ 80 h 212"/>
                      <a:gd name="T48" fmla="*/ 160 w 178"/>
                      <a:gd name="T49" fmla="*/ 80 h 212"/>
                      <a:gd name="T50" fmla="*/ 156 w 178"/>
                      <a:gd name="T51" fmla="*/ 76 h 212"/>
                      <a:gd name="T52" fmla="*/ 148 w 178"/>
                      <a:gd name="T53" fmla="*/ 54 h 212"/>
                      <a:gd name="T54" fmla="*/ 144 w 178"/>
                      <a:gd name="T55" fmla="*/ 46 h 212"/>
                      <a:gd name="T56" fmla="*/ 136 w 178"/>
                      <a:gd name="T57" fmla="*/ 32 h 212"/>
                      <a:gd name="T58" fmla="*/ 128 w 178"/>
                      <a:gd name="T59" fmla="*/ 28 h 212"/>
                      <a:gd name="T60" fmla="*/ 116 w 178"/>
                      <a:gd name="T61" fmla="*/ 26 h 212"/>
                      <a:gd name="T62" fmla="*/ 104 w 178"/>
                      <a:gd name="T63" fmla="*/ 24 h 212"/>
                      <a:gd name="T64" fmla="*/ 88 w 178"/>
                      <a:gd name="T65" fmla="*/ 14 h 212"/>
                      <a:gd name="T66" fmla="*/ 72 w 178"/>
                      <a:gd name="T67" fmla="*/ 6 h 212"/>
                      <a:gd name="T68" fmla="*/ 48 w 178"/>
                      <a:gd name="T69" fmla="*/ 4 h 212"/>
                      <a:gd name="T70" fmla="*/ 40 w 178"/>
                      <a:gd name="T71" fmla="*/ 2 h 212"/>
                      <a:gd name="T72" fmla="*/ 34 w 178"/>
                      <a:gd name="T73" fmla="*/ 0 h 212"/>
                      <a:gd name="T74" fmla="*/ 18 w 178"/>
                      <a:gd name="T75" fmla="*/ 8 h 212"/>
                      <a:gd name="T76" fmla="*/ 4 w 178"/>
                      <a:gd name="T77" fmla="*/ 34 h 212"/>
                      <a:gd name="T78" fmla="*/ 2 w 178"/>
                      <a:gd name="T79" fmla="*/ 40 h 212"/>
                      <a:gd name="T80" fmla="*/ 0 w 178"/>
                      <a:gd name="T81" fmla="*/ 60 h 212"/>
                      <a:gd name="T82" fmla="*/ 2 w 178"/>
                      <a:gd name="T83" fmla="*/ 68 h 212"/>
                      <a:gd name="T84" fmla="*/ 12 w 178"/>
                      <a:gd name="T85" fmla="*/ 84 h 212"/>
                      <a:gd name="T86" fmla="*/ 20 w 178"/>
                      <a:gd name="T87" fmla="*/ 9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78" h="212">
                        <a:moveTo>
                          <a:pt x="20" y="92"/>
                        </a:moveTo>
                        <a:lnTo>
                          <a:pt x="20" y="92"/>
                        </a:lnTo>
                        <a:lnTo>
                          <a:pt x="26" y="100"/>
                        </a:lnTo>
                        <a:lnTo>
                          <a:pt x="30" y="104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40" y="104"/>
                        </a:lnTo>
                        <a:lnTo>
                          <a:pt x="48" y="102"/>
                        </a:lnTo>
                        <a:lnTo>
                          <a:pt x="56" y="98"/>
                        </a:lnTo>
                        <a:lnTo>
                          <a:pt x="64" y="96"/>
                        </a:lnTo>
                        <a:lnTo>
                          <a:pt x="64" y="96"/>
                        </a:lnTo>
                        <a:lnTo>
                          <a:pt x="70" y="98"/>
                        </a:lnTo>
                        <a:lnTo>
                          <a:pt x="74" y="100"/>
                        </a:lnTo>
                        <a:lnTo>
                          <a:pt x="80" y="108"/>
                        </a:lnTo>
                        <a:lnTo>
                          <a:pt x="80" y="108"/>
                        </a:lnTo>
                        <a:lnTo>
                          <a:pt x="82" y="114"/>
                        </a:lnTo>
                        <a:lnTo>
                          <a:pt x="84" y="122"/>
                        </a:lnTo>
                        <a:lnTo>
                          <a:pt x="84" y="140"/>
                        </a:lnTo>
                        <a:lnTo>
                          <a:pt x="84" y="140"/>
                        </a:lnTo>
                        <a:lnTo>
                          <a:pt x="84" y="166"/>
                        </a:lnTo>
                        <a:lnTo>
                          <a:pt x="86" y="180"/>
                        </a:lnTo>
                        <a:lnTo>
                          <a:pt x="88" y="190"/>
                        </a:lnTo>
                        <a:lnTo>
                          <a:pt x="88" y="190"/>
                        </a:lnTo>
                        <a:lnTo>
                          <a:pt x="102" y="202"/>
                        </a:lnTo>
                        <a:lnTo>
                          <a:pt x="110" y="208"/>
                        </a:lnTo>
                        <a:lnTo>
                          <a:pt x="118" y="212"/>
                        </a:lnTo>
                        <a:lnTo>
                          <a:pt x="118" y="212"/>
                        </a:lnTo>
                        <a:lnTo>
                          <a:pt x="124" y="210"/>
                        </a:lnTo>
                        <a:lnTo>
                          <a:pt x="128" y="204"/>
                        </a:lnTo>
                        <a:lnTo>
                          <a:pt x="140" y="194"/>
                        </a:lnTo>
                        <a:lnTo>
                          <a:pt x="140" y="194"/>
                        </a:lnTo>
                        <a:lnTo>
                          <a:pt x="144" y="188"/>
                        </a:lnTo>
                        <a:lnTo>
                          <a:pt x="148" y="178"/>
                        </a:lnTo>
                        <a:lnTo>
                          <a:pt x="152" y="168"/>
                        </a:lnTo>
                        <a:lnTo>
                          <a:pt x="154" y="160"/>
                        </a:lnTo>
                        <a:lnTo>
                          <a:pt x="154" y="128"/>
                        </a:lnTo>
                        <a:lnTo>
                          <a:pt x="154" y="128"/>
                        </a:lnTo>
                        <a:lnTo>
                          <a:pt x="154" y="124"/>
                        </a:lnTo>
                        <a:lnTo>
                          <a:pt x="158" y="118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72" y="102"/>
                        </a:lnTo>
                        <a:lnTo>
                          <a:pt x="176" y="96"/>
                        </a:lnTo>
                        <a:lnTo>
                          <a:pt x="178" y="88"/>
                        </a:lnTo>
                        <a:lnTo>
                          <a:pt x="178" y="82"/>
                        </a:lnTo>
                        <a:lnTo>
                          <a:pt x="178" y="82"/>
                        </a:lnTo>
                        <a:lnTo>
                          <a:pt x="176" y="80"/>
                        </a:lnTo>
                        <a:lnTo>
                          <a:pt x="172" y="80"/>
                        </a:lnTo>
                        <a:lnTo>
                          <a:pt x="166" y="80"/>
                        </a:lnTo>
                        <a:lnTo>
                          <a:pt x="160" y="80"/>
                        </a:lnTo>
                        <a:lnTo>
                          <a:pt x="160" y="80"/>
                        </a:lnTo>
                        <a:lnTo>
                          <a:pt x="156" y="76"/>
                        </a:lnTo>
                        <a:lnTo>
                          <a:pt x="152" y="70"/>
                        </a:lnTo>
                        <a:lnTo>
                          <a:pt x="148" y="54"/>
                        </a:lnTo>
                        <a:lnTo>
                          <a:pt x="148" y="54"/>
                        </a:lnTo>
                        <a:lnTo>
                          <a:pt x="144" y="46"/>
                        </a:lnTo>
                        <a:lnTo>
                          <a:pt x="140" y="40"/>
                        </a:lnTo>
                        <a:lnTo>
                          <a:pt x="136" y="32"/>
                        </a:lnTo>
                        <a:lnTo>
                          <a:pt x="128" y="28"/>
                        </a:lnTo>
                        <a:lnTo>
                          <a:pt x="128" y="28"/>
                        </a:lnTo>
                        <a:lnTo>
                          <a:pt x="122" y="26"/>
                        </a:lnTo>
                        <a:lnTo>
                          <a:pt x="116" y="26"/>
                        </a:lnTo>
                        <a:lnTo>
                          <a:pt x="110" y="26"/>
                        </a:lnTo>
                        <a:lnTo>
                          <a:pt x="104" y="24"/>
                        </a:lnTo>
                        <a:lnTo>
                          <a:pt x="104" y="24"/>
                        </a:lnTo>
                        <a:lnTo>
                          <a:pt x="88" y="14"/>
                        </a:lnTo>
                        <a:lnTo>
                          <a:pt x="72" y="6"/>
                        </a:lnTo>
                        <a:lnTo>
                          <a:pt x="72" y="6"/>
                        </a:lnTo>
                        <a:lnTo>
                          <a:pt x="56" y="4"/>
                        </a:lnTo>
                        <a:lnTo>
                          <a:pt x="48" y="4"/>
                        </a:lnTo>
                        <a:lnTo>
                          <a:pt x="40" y="2"/>
                        </a:lnTo>
                        <a:lnTo>
                          <a:pt x="40" y="2"/>
                        </a:lnTo>
                        <a:lnTo>
                          <a:pt x="38" y="0"/>
                        </a:lnTo>
                        <a:lnTo>
                          <a:pt x="34" y="0"/>
                        </a:lnTo>
                        <a:lnTo>
                          <a:pt x="26" y="4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lnTo>
                          <a:pt x="4" y="34"/>
                        </a:lnTo>
                        <a:lnTo>
                          <a:pt x="4" y="34"/>
                        </a:lnTo>
                        <a:lnTo>
                          <a:pt x="2" y="40"/>
                        </a:lnTo>
                        <a:lnTo>
                          <a:pt x="0" y="50"/>
                        </a:lnTo>
                        <a:lnTo>
                          <a:pt x="0" y="60"/>
                        </a:lnTo>
                        <a:lnTo>
                          <a:pt x="2" y="68"/>
                        </a:lnTo>
                        <a:lnTo>
                          <a:pt x="2" y="68"/>
                        </a:lnTo>
                        <a:lnTo>
                          <a:pt x="4" y="76"/>
                        </a:lnTo>
                        <a:lnTo>
                          <a:pt x="12" y="84"/>
                        </a:lnTo>
                        <a:lnTo>
                          <a:pt x="20" y="92"/>
                        </a:lnTo>
                        <a:lnTo>
                          <a:pt x="20" y="9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Freeform 6">
                    <a:extLst>
                      <a:ext uri="{FF2B5EF4-FFF2-40B4-BE49-F238E27FC236}">
                        <a16:creationId xmlns:a16="http://schemas.microsoft.com/office/drawing/2014/main" id="{E337661A-7B75-496C-9B5F-BB36FF2FA3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095375" y="2711450"/>
                    <a:ext cx="1003300" cy="1003300"/>
                  </a:xfrm>
                  <a:custGeom>
                    <a:avLst/>
                    <a:gdLst>
                      <a:gd name="T0" fmla="*/ 466 w 632"/>
                      <a:gd name="T1" fmla="*/ 592 h 632"/>
                      <a:gd name="T2" fmla="*/ 606 w 632"/>
                      <a:gd name="T3" fmla="*/ 438 h 632"/>
                      <a:gd name="T4" fmla="*/ 626 w 632"/>
                      <a:gd name="T5" fmla="*/ 252 h 632"/>
                      <a:gd name="T6" fmla="*/ 516 w 632"/>
                      <a:gd name="T7" fmla="*/ 72 h 632"/>
                      <a:gd name="T8" fmla="*/ 316 w 632"/>
                      <a:gd name="T9" fmla="*/ 0 h 632"/>
                      <a:gd name="T10" fmla="*/ 138 w 632"/>
                      <a:gd name="T11" fmla="*/ 54 h 632"/>
                      <a:gd name="T12" fmla="*/ 14 w 632"/>
                      <a:gd name="T13" fmla="*/ 222 h 632"/>
                      <a:gd name="T14" fmla="*/ 14 w 632"/>
                      <a:gd name="T15" fmla="*/ 410 h 632"/>
                      <a:gd name="T16" fmla="*/ 138 w 632"/>
                      <a:gd name="T17" fmla="*/ 578 h 632"/>
                      <a:gd name="T18" fmla="*/ 316 w 632"/>
                      <a:gd name="T19" fmla="*/ 632 h 632"/>
                      <a:gd name="T20" fmla="*/ 124 w 632"/>
                      <a:gd name="T21" fmla="*/ 330 h 632"/>
                      <a:gd name="T22" fmla="*/ 112 w 632"/>
                      <a:gd name="T23" fmla="*/ 286 h 632"/>
                      <a:gd name="T24" fmla="*/ 152 w 632"/>
                      <a:gd name="T25" fmla="*/ 262 h 632"/>
                      <a:gd name="T26" fmla="*/ 136 w 632"/>
                      <a:gd name="T27" fmla="*/ 234 h 632"/>
                      <a:gd name="T28" fmla="*/ 100 w 632"/>
                      <a:gd name="T29" fmla="*/ 258 h 632"/>
                      <a:gd name="T30" fmla="*/ 68 w 632"/>
                      <a:gd name="T31" fmla="*/ 246 h 632"/>
                      <a:gd name="T32" fmla="*/ 96 w 632"/>
                      <a:gd name="T33" fmla="*/ 216 h 632"/>
                      <a:gd name="T34" fmla="*/ 102 w 632"/>
                      <a:gd name="T35" fmla="*/ 192 h 632"/>
                      <a:gd name="T36" fmla="*/ 78 w 632"/>
                      <a:gd name="T37" fmla="*/ 184 h 632"/>
                      <a:gd name="T38" fmla="*/ 94 w 632"/>
                      <a:gd name="T39" fmla="*/ 162 h 632"/>
                      <a:gd name="T40" fmla="*/ 132 w 632"/>
                      <a:gd name="T41" fmla="*/ 164 h 632"/>
                      <a:gd name="T42" fmla="*/ 172 w 632"/>
                      <a:gd name="T43" fmla="*/ 196 h 632"/>
                      <a:gd name="T44" fmla="*/ 210 w 632"/>
                      <a:gd name="T45" fmla="*/ 204 h 632"/>
                      <a:gd name="T46" fmla="*/ 232 w 632"/>
                      <a:gd name="T47" fmla="*/ 182 h 632"/>
                      <a:gd name="T48" fmla="*/ 214 w 632"/>
                      <a:gd name="T49" fmla="*/ 140 h 632"/>
                      <a:gd name="T50" fmla="*/ 184 w 632"/>
                      <a:gd name="T51" fmla="*/ 108 h 632"/>
                      <a:gd name="T52" fmla="*/ 154 w 632"/>
                      <a:gd name="T53" fmla="*/ 124 h 632"/>
                      <a:gd name="T54" fmla="*/ 134 w 632"/>
                      <a:gd name="T55" fmla="*/ 102 h 632"/>
                      <a:gd name="T56" fmla="*/ 232 w 632"/>
                      <a:gd name="T57" fmla="*/ 34 h 632"/>
                      <a:gd name="T58" fmla="*/ 402 w 632"/>
                      <a:gd name="T59" fmla="*/ 34 h 632"/>
                      <a:gd name="T60" fmla="*/ 538 w 632"/>
                      <a:gd name="T61" fmla="*/ 126 h 632"/>
                      <a:gd name="T62" fmla="*/ 462 w 632"/>
                      <a:gd name="T63" fmla="*/ 182 h 632"/>
                      <a:gd name="T64" fmla="*/ 412 w 632"/>
                      <a:gd name="T65" fmla="*/ 176 h 632"/>
                      <a:gd name="T66" fmla="*/ 374 w 632"/>
                      <a:gd name="T67" fmla="*/ 198 h 632"/>
                      <a:gd name="T68" fmla="*/ 354 w 632"/>
                      <a:gd name="T69" fmla="*/ 198 h 632"/>
                      <a:gd name="T70" fmla="*/ 342 w 632"/>
                      <a:gd name="T71" fmla="*/ 222 h 632"/>
                      <a:gd name="T72" fmla="*/ 368 w 632"/>
                      <a:gd name="T73" fmla="*/ 218 h 632"/>
                      <a:gd name="T74" fmla="*/ 388 w 632"/>
                      <a:gd name="T75" fmla="*/ 232 h 632"/>
                      <a:gd name="T76" fmla="*/ 348 w 632"/>
                      <a:gd name="T77" fmla="*/ 258 h 632"/>
                      <a:gd name="T78" fmla="*/ 310 w 632"/>
                      <a:gd name="T79" fmla="*/ 262 h 632"/>
                      <a:gd name="T80" fmla="*/ 306 w 632"/>
                      <a:gd name="T81" fmla="*/ 296 h 632"/>
                      <a:gd name="T82" fmla="*/ 302 w 632"/>
                      <a:gd name="T83" fmla="*/ 306 h 632"/>
                      <a:gd name="T84" fmla="*/ 364 w 632"/>
                      <a:gd name="T85" fmla="*/ 290 h 632"/>
                      <a:gd name="T86" fmla="*/ 394 w 632"/>
                      <a:gd name="T87" fmla="*/ 290 h 632"/>
                      <a:gd name="T88" fmla="*/ 420 w 632"/>
                      <a:gd name="T89" fmla="*/ 282 h 632"/>
                      <a:gd name="T90" fmla="*/ 412 w 632"/>
                      <a:gd name="T91" fmla="*/ 314 h 632"/>
                      <a:gd name="T92" fmla="*/ 444 w 632"/>
                      <a:gd name="T93" fmla="*/ 350 h 632"/>
                      <a:gd name="T94" fmla="*/ 460 w 632"/>
                      <a:gd name="T95" fmla="*/ 328 h 632"/>
                      <a:gd name="T96" fmla="*/ 492 w 632"/>
                      <a:gd name="T97" fmla="*/ 346 h 632"/>
                      <a:gd name="T98" fmla="*/ 520 w 632"/>
                      <a:gd name="T99" fmla="*/ 372 h 632"/>
                      <a:gd name="T100" fmla="*/ 548 w 632"/>
                      <a:gd name="T101" fmla="*/ 372 h 632"/>
                      <a:gd name="T102" fmla="*/ 580 w 632"/>
                      <a:gd name="T103" fmla="*/ 372 h 632"/>
                      <a:gd name="T104" fmla="*/ 558 w 632"/>
                      <a:gd name="T105" fmla="*/ 476 h 632"/>
                      <a:gd name="T106" fmla="*/ 454 w 632"/>
                      <a:gd name="T107" fmla="*/ 572 h 632"/>
                      <a:gd name="T108" fmla="*/ 278 w 632"/>
                      <a:gd name="T109" fmla="*/ 604 h 632"/>
                      <a:gd name="T110" fmla="*/ 190 w 632"/>
                      <a:gd name="T111" fmla="*/ 536 h 632"/>
                      <a:gd name="T112" fmla="*/ 172 w 632"/>
                      <a:gd name="T113" fmla="*/ 440 h 632"/>
                      <a:gd name="T114" fmla="*/ 130 w 632"/>
                      <a:gd name="T115" fmla="*/ 432 h 632"/>
                      <a:gd name="T116" fmla="*/ 94 w 632"/>
                      <a:gd name="T117" fmla="*/ 402 h 632"/>
                      <a:gd name="T118" fmla="*/ 56 w 632"/>
                      <a:gd name="T119" fmla="*/ 372 h 632"/>
                      <a:gd name="T120" fmla="*/ 66 w 632"/>
                      <a:gd name="T121" fmla="*/ 470 h 632"/>
                      <a:gd name="T122" fmla="*/ 70 w 632"/>
                      <a:gd name="T123" fmla="*/ 422 h 632"/>
                      <a:gd name="T124" fmla="*/ 86 w 632"/>
                      <a:gd name="T125" fmla="*/ 462 h 6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632" h="632">
                        <a:moveTo>
                          <a:pt x="316" y="632"/>
                        </a:moveTo>
                        <a:lnTo>
                          <a:pt x="316" y="632"/>
                        </a:lnTo>
                        <a:lnTo>
                          <a:pt x="348" y="630"/>
                        </a:lnTo>
                        <a:lnTo>
                          <a:pt x="380" y="624"/>
                        </a:lnTo>
                        <a:lnTo>
                          <a:pt x="410" y="616"/>
                        </a:lnTo>
                        <a:lnTo>
                          <a:pt x="438" y="606"/>
                        </a:lnTo>
                        <a:lnTo>
                          <a:pt x="466" y="592"/>
                        </a:lnTo>
                        <a:lnTo>
                          <a:pt x="492" y="578"/>
                        </a:lnTo>
                        <a:lnTo>
                          <a:pt x="516" y="558"/>
                        </a:lnTo>
                        <a:lnTo>
                          <a:pt x="538" y="538"/>
                        </a:lnTo>
                        <a:lnTo>
                          <a:pt x="560" y="516"/>
                        </a:lnTo>
                        <a:lnTo>
                          <a:pt x="578" y="492"/>
                        </a:lnTo>
                        <a:lnTo>
                          <a:pt x="594" y="466"/>
                        </a:lnTo>
                        <a:lnTo>
                          <a:pt x="606" y="438"/>
                        </a:lnTo>
                        <a:lnTo>
                          <a:pt x="618" y="410"/>
                        </a:lnTo>
                        <a:lnTo>
                          <a:pt x="626" y="378"/>
                        </a:lnTo>
                        <a:lnTo>
                          <a:pt x="630" y="348"/>
                        </a:lnTo>
                        <a:lnTo>
                          <a:pt x="632" y="316"/>
                        </a:lnTo>
                        <a:lnTo>
                          <a:pt x="632" y="316"/>
                        </a:lnTo>
                        <a:lnTo>
                          <a:pt x="630" y="282"/>
                        </a:lnTo>
                        <a:lnTo>
                          <a:pt x="626" y="252"/>
                        </a:lnTo>
                        <a:lnTo>
                          <a:pt x="618" y="222"/>
                        </a:lnTo>
                        <a:lnTo>
                          <a:pt x="606" y="192"/>
                        </a:lnTo>
                        <a:lnTo>
                          <a:pt x="594" y="164"/>
                        </a:lnTo>
                        <a:lnTo>
                          <a:pt x="578" y="138"/>
                        </a:lnTo>
                        <a:lnTo>
                          <a:pt x="560" y="114"/>
                        </a:lnTo>
                        <a:lnTo>
                          <a:pt x="538" y="92"/>
                        </a:lnTo>
                        <a:lnTo>
                          <a:pt x="516" y="72"/>
                        </a:lnTo>
                        <a:lnTo>
                          <a:pt x="492" y="54"/>
                        </a:lnTo>
                        <a:lnTo>
                          <a:pt x="466" y="38"/>
                        </a:lnTo>
                        <a:lnTo>
                          <a:pt x="438" y="24"/>
                        </a:lnTo>
                        <a:lnTo>
                          <a:pt x="410" y="14"/>
                        </a:lnTo>
                        <a:lnTo>
                          <a:pt x="380" y="6"/>
                        </a:lnTo>
                        <a:lnTo>
                          <a:pt x="348" y="0"/>
                        </a:lnTo>
                        <a:lnTo>
                          <a:pt x="316" y="0"/>
                        </a:lnTo>
                        <a:lnTo>
                          <a:pt x="316" y="0"/>
                        </a:lnTo>
                        <a:lnTo>
                          <a:pt x="284" y="0"/>
                        </a:lnTo>
                        <a:lnTo>
                          <a:pt x="252" y="6"/>
                        </a:lnTo>
                        <a:lnTo>
                          <a:pt x="222" y="14"/>
                        </a:lnTo>
                        <a:lnTo>
                          <a:pt x="192" y="24"/>
                        </a:lnTo>
                        <a:lnTo>
                          <a:pt x="164" y="38"/>
                        </a:lnTo>
                        <a:lnTo>
                          <a:pt x="138" y="54"/>
                        </a:lnTo>
                        <a:lnTo>
                          <a:pt x="114" y="72"/>
                        </a:lnTo>
                        <a:lnTo>
                          <a:pt x="92" y="92"/>
                        </a:lnTo>
                        <a:lnTo>
                          <a:pt x="72" y="114"/>
                        </a:lnTo>
                        <a:lnTo>
                          <a:pt x="54" y="138"/>
                        </a:lnTo>
                        <a:lnTo>
                          <a:pt x="38" y="164"/>
                        </a:lnTo>
                        <a:lnTo>
                          <a:pt x="24" y="192"/>
                        </a:lnTo>
                        <a:lnTo>
                          <a:pt x="14" y="222"/>
                        </a:lnTo>
                        <a:lnTo>
                          <a:pt x="6" y="252"/>
                        </a:lnTo>
                        <a:lnTo>
                          <a:pt x="2" y="282"/>
                        </a:lnTo>
                        <a:lnTo>
                          <a:pt x="0" y="316"/>
                        </a:lnTo>
                        <a:lnTo>
                          <a:pt x="0" y="316"/>
                        </a:lnTo>
                        <a:lnTo>
                          <a:pt x="2" y="348"/>
                        </a:lnTo>
                        <a:lnTo>
                          <a:pt x="6" y="378"/>
                        </a:lnTo>
                        <a:lnTo>
                          <a:pt x="14" y="410"/>
                        </a:lnTo>
                        <a:lnTo>
                          <a:pt x="24" y="438"/>
                        </a:lnTo>
                        <a:lnTo>
                          <a:pt x="38" y="466"/>
                        </a:lnTo>
                        <a:lnTo>
                          <a:pt x="54" y="492"/>
                        </a:lnTo>
                        <a:lnTo>
                          <a:pt x="72" y="516"/>
                        </a:lnTo>
                        <a:lnTo>
                          <a:pt x="92" y="538"/>
                        </a:lnTo>
                        <a:lnTo>
                          <a:pt x="114" y="558"/>
                        </a:lnTo>
                        <a:lnTo>
                          <a:pt x="138" y="578"/>
                        </a:lnTo>
                        <a:lnTo>
                          <a:pt x="164" y="592"/>
                        </a:lnTo>
                        <a:lnTo>
                          <a:pt x="192" y="606"/>
                        </a:lnTo>
                        <a:lnTo>
                          <a:pt x="222" y="616"/>
                        </a:lnTo>
                        <a:lnTo>
                          <a:pt x="252" y="624"/>
                        </a:lnTo>
                        <a:lnTo>
                          <a:pt x="284" y="630"/>
                        </a:lnTo>
                        <a:lnTo>
                          <a:pt x="316" y="632"/>
                        </a:lnTo>
                        <a:lnTo>
                          <a:pt x="316" y="632"/>
                        </a:lnTo>
                        <a:close/>
                        <a:moveTo>
                          <a:pt x="64" y="358"/>
                        </a:moveTo>
                        <a:lnTo>
                          <a:pt x="64" y="358"/>
                        </a:lnTo>
                        <a:lnTo>
                          <a:pt x="80" y="354"/>
                        </a:lnTo>
                        <a:lnTo>
                          <a:pt x="112" y="340"/>
                        </a:lnTo>
                        <a:lnTo>
                          <a:pt x="112" y="340"/>
                        </a:lnTo>
                        <a:lnTo>
                          <a:pt x="122" y="334"/>
                        </a:lnTo>
                        <a:lnTo>
                          <a:pt x="124" y="330"/>
                        </a:lnTo>
                        <a:lnTo>
                          <a:pt x="124" y="324"/>
                        </a:lnTo>
                        <a:lnTo>
                          <a:pt x="122" y="320"/>
                        </a:lnTo>
                        <a:lnTo>
                          <a:pt x="114" y="308"/>
                        </a:lnTo>
                        <a:lnTo>
                          <a:pt x="112" y="302"/>
                        </a:lnTo>
                        <a:lnTo>
                          <a:pt x="110" y="294"/>
                        </a:lnTo>
                        <a:lnTo>
                          <a:pt x="110" y="294"/>
                        </a:lnTo>
                        <a:lnTo>
                          <a:pt x="112" y="286"/>
                        </a:lnTo>
                        <a:lnTo>
                          <a:pt x="116" y="282"/>
                        </a:lnTo>
                        <a:lnTo>
                          <a:pt x="122" y="278"/>
                        </a:lnTo>
                        <a:lnTo>
                          <a:pt x="128" y="274"/>
                        </a:lnTo>
                        <a:lnTo>
                          <a:pt x="142" y="268"/>
                        </a:lnTo>
                        <a:lnTo>
                          <a:pt x="148" y="266"/>
                        </a:lnTo>
                        <a:lnTo>
                          <a:pt x="152" y="262"/>
                        </a:lnTo>
                        <a:lnTo>
                          <a:pt x="152" y="262"/>
                        </a:lnTo>
                        <a:lnTo>
                          <a:pt x="156" y="258"/>
                        </a:lnTo>
                        <a:lnTo>
                          <a:pt x="156" y="252"/>
                        </a:lnTo>
                        <a:lnTo>
                          <a:pt x="154" y="250"/>
                        </a:lnTo>
                        <a:lnTo>
                          <a:pt x="152" y="246"/>
                        </a:lnTo>
                        <a:lnTo>
                          <a:pt x="144" y="240"/>
                        </a:lnTo>
                        <a:lnTo>
                          <a:pt x="136" y="234"/>
                        </a:lnTo>
                        <a:lnTo>
                          <a:pt x="136" y="234"/>
                        </a:lnTo>
                        <a:lnTo>
                          <a:pt x="132" y="232"/>
                        </a:lnTo>
                        <a:lnTo>
                          <a:pt x="128" y="232"/>
                        </a:lnTo>
                        <a:lnTo>
                          <a:pt x="120" y="234"/>
                        </a:lnTo>
                        <a:lnTo>
                          <a:pt x="112" y="238"/>
                        </a:lnTo>
                        <a:lnTo>
                          <a:pt x="106" y="246"/>
                        </a:lnTo>
                        <a:lnTo>
                          <a:pt x="106" y="246"/>
                        </a:lnTo>
                        <a:lnTo>
                          <a:pt x="100" y="258"/>
                        </a:lnTo>
                        <a:lnTo>
                          <a:pt x="96" y="262"/>
                        </a:lnTo>
                        <a:lnTo>
                          <a:pt x="88" y="262"/>
                        </a:lnTo>
                        <a:lnTo>
                          <a:pt x="88" y="262"/>
                        </a:lnTo>
                        <a:lnTo>
                          <a:pt x="82" y="260"/>
                        </a:lnTo>
                        <a:lnTo>
                          <a:pt x="76" y="258"/>
                        </a:lnTo>
                        <a:lnTo>
                          <a:pt x="72" y="252"/>
                        </a:lnTo>
                        <a:lnTo>
                          <a:pt x="68" y="246"/>
                        </a:lnTo>
                        <a:lnTo>
                          <a:pt x="68" y="246"/>
                        </a:lnTo>
                        <a:lnTo>
                          <a:pt x="66" y="242"/>
                        </a:lnTo>
                        <a:lnTo>
                          <a:pt x="66" y="238"/>
                        </a:lnTo>
                        <a:lnTo>
                          <a:pt x="68" y="236"/>
                        </a:lnTo>
                        <a:lnTo>
                          <a:pt x="72" y="232"/>
                        </a:lnTo>
                        <a:lnTo>
                          <a:pt x="96" y="216"/>
                        </a:lnTo>
                        <a:lnTo>
                          <a:pt x="96" y="216"/>
                        </a:lnTo>
                        <a:lnTo>
                          <a:pt x="108" y="208"/>
                        </a:lnTo>
                        <a:lnTo>
                          <a:pt x="110" y="204"/>
                        </a:lnTo>
                        <a:lnTo>
                          <a:pt x="110" y="202"/>
                        </a:lnTo>
                        <a:lnTo>
                          <a:pt x="106" y="198"/>
                        </a:lnTo>
                        <a:lnTo>
                          <a:pt x="104" y="194"/>
                        </a:lnTo>
                        <a:lnTo>
                          <a:pt x="104" y="194"/>
                        </a:lnTo>
                        <a:lnTo>
                          <a:pt x="102" y="192"/>
                        </a:lnTo>
                        <a:lnTo>
                          <a:pt x="98" y="190"/>
                        </a:lnTo>
                        <a:lnTo>
                          <a:pt x="90" y="188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78" y="184"/>
                        </a:lnTo>
                        <a:lnTo>
                          <a:pt x="76" y="182"/>
                        </a:lnTo>
                        <a:lnTo>
                          <a:pt x="76" y="176"/>
                        </a:lnTo>
                        <a:lnTo>
                          <a:pt x="78" y="170"/>
                        </a:lnTo>
                        <a:lnTo>
                          <a:pt x="84" y="164"/>
                        </a:lnTo>
                        <a:lnTo>
                          <a:pt x="84" y="164"/>
                        </a:lnTo>
                        <a:lnTo>
                          <a:pt x="90" y="162"/>
                        </a:lnTo>
                        <a:lnTo>
                          <a:pt x="94" y="162"/>
                        </a:lnTo>
                        <a:lnTo>
                          <a:pt x="100" y="162"/>
                        </a:lnTo>
                        <a:lnTo>
                          <a:pt x="106" y="164"/>
                        </a:lnTo>
                        <a:lnTo>
                          <a:pt x="106" y="164"/>
                        </a:lnTo>
                        <a:lnTo>
                          <a:pt x="110" y="166"/>
                        </a:lnTo>
                        <a:lnTo>
                          <a:pt x="114" y="168"/>
                        </a:lnTo>
                        <a:lnTo>
                          <a:pt x="120" y="168"/>
                        </a:lnTo>
                        <a:lnTo>
                          <a:pt x="132" y="164"/>
                        </a:lnTo>
                        <a:lnTo>
                          <a:pt x="132" y="164"/>
                        </a:lnTo>
                        <a:lnTo>
                          <a:pt x="144" y="162"/>
                        </a:lnTo>
                        <a:lnTo>
                          <a:pt x="150" y="162"/>
                        </a:lnTo>
                        <a:lnTo>
                          <a:pt x="154" y="166"/>
                        </a:lnTo>
                        <a:lnTo>
                          <a:pt x="158" y="172"/>
                        </a:lnTo>
                        <a:lnTo>
                          <a:pt x="158" y="172"/>
                        </a:lnTo>
                        <a:lnTo>
                          <a:pt x="172" y="196"/>
                        </a:lnTo>
                        <a:lnTo>
                          <a:pt x="172" y="196"/>
                        </a:lnTo>
                        <a:lnTo>
                          <a:pt x="180" y="206"/>
                        </a:lnTo>
                        <a:lnTo>
                          <a:pt x="180" y="206"/>
                        </a:lnTo>
                        <a:lnTo>
                          <a:pt x="184" y="210"/>
                        </a:lnTo>
                        <a:lnTo>
                          <a:pt x="188" y="210"/>
                        </a:lnTo>
                        <a:lnTo>
                          <a:pt x="198" y="210"/>
                        </a:lnTo>
                        <a:lnTo>
                          <a:pt x="210" y="204"/>
                        </a:lnTo>
                        <a:lnTo>
                          <a:pt x="220" y="198"/>
                        </a:lnTo>
                        <a:lnTo>
                          <a:pt x="220" y="198"/>
                        </a:lnTo>
                        <a:lnTo>
                          <a:pt x="222" y="198"/>
                        </a:lnTo>
                        <a:lnTo>
                          <a:pt x="222" y="198"/>
                        </a:lnTo>
                        <a:lnTo>
                          <a:pt x="226" y="194"/>
                        </a:lnTo>
                        <a:lnTo>
                          <a:pt x="228" y="190"/>
                        </a:lnTo>
                        <a:lnTo>
                          <a:pt x="232" y="182"/>
                        </a:lnTo>
                        <a:lnTo>
                          <a:pt x="232" y="162"/>
                        </a:lnTo>
                        <a:lnTo>
                          <a:pt x="232" y="162"/>
                        </a:lnTo>
                        <a:lnTo>
                          <a:pt x="230" y="154"/>
                        </a:lnTo>
                        <a:lnTo>
                          <a:pt x="226" y="150"/>
                        </a:lnTo>
                        <a:lnTo>
                          <a:pt x="218" y="146"/>
                        </a:lnTo>
                        <a:lnTo>
                          <a:pt x="218" y="146"/>
                        </a:lnTo>
                        <a:lnTo>
                          <a:pt x="214" y="140"/>
                        </a:lnTo>
                        <a:lnTo>
                          <a:pt x="212" y="132"/>
                        </a:lnTo>
                        <a:lnTo>
                          <a:pt x="208" y="124"/>
                        </a:lnTo>
                        <a:lnTo>
                          <a:pt x="204" y="116"/>
                        </a:lnTo>
                        <a:lnTo>
                          <a:pt x="204" y="116"/>
                        </a:lnTo>
                        <a:lnTo>
                          <a:pt x="198" y="110"/>
                        </a:lnTo>
                        <a:lnTo>
                          <a:pt x="192" y="108"/>
                        </a:lnTo>
                        <a:lnTo>
                          <a:pt x="184" y="108"/>
                        </a:lnTo>
                        <a:lnTo>
                          <a:pt x="178" y="110"/>
                        </a:lnTo>
                        <a:lnTo>
                          <a:pt x="178" y="110"/>
                        </a:lnTo>
                        <a:lnTo>
                          <a:pt x="170" y="114"/>
                        </a:lnTo>
                        <a:lnTo>
                          <a:pt x="164" y="118"/>
                        </a:lnTo>
                        <a:lnTo>
                          <a:pt x="158" y="122"/>
                        </a:lnTo>
                        <a:lnTo>
                          <a:pt x="154" y="124"/>
                        </a:lnTo>
                        <a:lnTo>
                          <a:pt x="154" y="124"/>
                        </a:lnTo>
                        <a:lnTo>
                          <a:pt x="152" y="120"/>
                        </a:lnTo>
                        <a:lnTo>
                          <a:pt x="150" y="116"/>
                        </a:lnTo>
                        <a:lnTo>
                          <a:pt x="150" y="110"/>
                        </a:lnTo>
                        <a:lnTo>
                          <a:pt x="146" y="104"/>
                        </a:lnTo>
                        <a:lnTo>
                          <a:pt x="146" y="104"/>
                        </a:lnTo>
                        <a:lnTo>
                          <a:pt x="140" y="104"/>
                        </a:lnTo>
                        <a:lnTo>
                          <a:pt x="134" y="102"/>
                        </a:lnTo>
                        <a:lnTo>
                          <a:pt x="116" y="100"/>
                        </a:lnTo>
                        <a:lnTo>
                          <a:pt x="116" y="100"/>
                        </a:lnTo>
                        <a:lnTo>
                          <a:pt x="136" y="82"/>
                        </a:lnTo>
                        <a:lnTo>
                          <a:pt x="158" y="66"/>
                        </a:lnTo>
                        <a:lnTo>
                          <a:pt x="182" y="54"/>
                        </a:lnTo>
                        <a:lnTo>
                          <a:pt x="206" y="42"/>
                        </a:lnTo>
                        <a:lnTo>
                          <a:pt x="232" y="34"/>
                        </a:lnTo>
                        <a:lnTo>
                          <a:pt x="258" y="26"/>
                        </a:lnTo>
                        <a:lnTo>
                          <a:pt x="286" y="22"/>
                        </a:lnTo>
                        <a:lnTo>
                          <a:pt x="314" y="22"/>
                        </a:lnTo>
                        <a:lnTo>
                          <a:pt x="314" y="22"/>
                        </a:lnTo>
                        <a:lnTo>
                          <a:pt x="344" y="22"/>
                        </a:lnTo>
                        <a:lnTo>
                          <a:pt x="374" y="28"/>
                        </a:lnTo>
                        <a:lnTo>
                          <a:pt x="402" y="34"/>
                        </a:lnTo>
                        <a:lnTo>
                          <a:pt x="428" y="44"/>
                        </a:lnTo>
                        <a:lnTo>
                          <a:pt x="454" y="56"/>
                        </a:lnTo>
                        <a:lnTo>
                          <a:pt x="478" y="72"/>
                        </a:lnTo>
                        <a:lnTo>
                          <a:pt x="500" y="88"/>
                        </a:lnTo>
                        <a:lnTo>
                          <a:pt x="522" y="106"/>
                        </a:lnTo>
                        <a:lnTo>
                          <a:pt x="522" y="106"/>
                        </a:lnTo>
                        <a:lnTo>
                          <a:pt x="538" y="126"/>
                        </a:lnTo>
                        <a:lnTo>
                          <a:pt x="554" y="146"/>
                        </a:lnTo>
                        <a:lnTo>
                          <a:pt x="554" y="146"/>
                        </a:lnTo>
                        <a:lnTo>
                          <a:pt x="502" y="164"/>
                        </a:lnTo>
                        <a:lnTo>
                          <a:pt x="480" y="172"/>
                        </a:lnTo>
                        <a:lnTo>
                          <a:pt x="468" y="178"/>
                        </a:lnTo>
                        <a:lnTo>
                          <a:pt x="468" y="178"/>
                        </a:lnTo>
                        <a:lnTo>
                          <a:pt x="462" y="182"/>
                        </a:lnTo>
                        <a:lnTo>
                          <a:pt x="454" y="186"/>
                        </a:lnTo>
                        <a:lnTo>
                          <a:pt x="444" y="186"/>
                        </a:lnTo>
                        <a:lnTo>
                          <a:pt x="436" y="184"/>
                        </a:lnTo>
                        <a:lnTo>
                          <a:pt x="436" y="184"/>
                        </a:lnTo>
                        <a:lnTo>
                          <a:pt x="424" y="178"/>
                        </a:lnTo>
                        <a:lnTo>
                          <a:pt x="418" y="176"/>
                        </a:lnTo>
                        <a:lnTo>
                          <a:pt x="412" y="176"/>
                        </a:lnTo>
                        <a:lnTo>
                          <a:pt x="412" y="176"/>
                        </a:lnTo>
                        <a:lnTo>
                          <a:pt x="402" y="178"/>
                        </a:lnTo>
                        <a:lnTo>
                          <a:pt x="398" y="180"/>
                        </a:lnTo>
                        <a:lnTo>
                          <a:pt x="392" y="184"/>
                        </a:lnTo>
                        <a:lnTo>
                          <a:pt x="392" y="184"/>
                        </a:lnTo>
                        <a:lnTo>
                          <a:pt x="384" y="192"/>
                        </a:lnTo>
                        <a:lnTo>
                          <a:pt x="374" y="198"/>
                        </a:lnTo>
                        <a:lnTo>
                          <a:pt x="374" y="198"/>
                        </a:lnTo>
                        <a:lnTo>
                          <a:pt x="368" y="200"/>
                        </a:lnTo>
                        <a:lnTo>
                          <a:pt x="362" y="200"/>
                        </a:lnTo>
                        <a:lnTo>
                          <a:pt x="362" y="200"/>
                        </a:lnTo>
                        <a:lnTo>
                          <a:pt x="358" y="198"/>
                        </a:lnTo>
                        <a:lnTo>
                          <a:pt x="358" y="198"/>
                        </a:lnTo>
                        <a:lnTo>
                          <a:pt x="354" y="198"/>
                        </a:lnTo>
                        <a:lnTo>
                          <a:pt x="350" y="200"/>
                        </a:lnTo>
                        <a:lnTo>
                          <a:pt x="350" y="200"/>
                        </a:lnTo>
                        <a:lnTo>
                          <a:pt x="344" y="202"/>
                        </a:lnTo>
                        <a:lnTo>
                          <a:pt x="344" y="202"/>
                        </a:lnTo>
                        <a:lnTo>
                          <a:pt x="340" y="208"/>
                        </a:lnTo>
                        <a:lnTo>
                          <a:pt x="340" y="212"/>
                        </a:lnTo>
                        <a:lnTo>
                          <a:pt x="342" y="222"/>
                        </a:lnTo>
                        <a:lnTo>
                          <a:pt x="346" y="228"/>
                        </a:lnTo>
                        <a:lnTo>
                          <a:pt x="350" y="230"/>
                        </a:lnTo>
                        <a:lnTo>
                          <a:pt x="352" y="232"/>
                        </a:lnTo>
                        <a:lnTo>
                          <a:pt x="352" y="232"/>
                        </a:lnTo>
                        <a:lnTo>
                          <a:pt x="358" y="228"/>
                        </a:lnTo>
                        <a:lnTo>
                          <a:pt x="364" y="224"/>
                        </a:lnTo>
                        <a:lnTo>
                          <a:pt x="368" y="218"/>
                        </a:lnTo>
                        <a:lnTo>
                          <a:pt x="374" y="216"/>
                        </a:lnTo>
                        <a:lnTo>
                          <a:pt x="374" y="216"/>
                        </a:lnTo>
                        <a:lnTo>
                          <a:pt x="378" y="218"/>
                        </a:lnTo>
                        <a:lnTo>
                          <a:pt x="382" y="220"/>
                        </a:lnTo>
                        <a:lnTo>
                          <a:pt x="390" y="228"/>
                        </a:lnTo>
                        <a:lnTo>
                          <a:pt x="390" y="228"/>
                        </a:lnTo>
                        <a:lnTo>
                          <a:pt x="388" y="232"/>
                        </a:lnTo>
                        <a:lnTo>
                          <a:pt x="386" y="240"/>
                        </a:lnTo>
                        <a:lnTo>
                          <a:pt x="382" y="248"/>
                        </a:lnTo>
                        <a:lnTo>
                          <a:pt x="376" y="250"/>
                        </a:lnTo>
                        <a:lnTo>
                          <a:pt x="376" y="250"/>
                        </a:lnTo>
                        <a:lnTo>
                          <a:pt x="362" y="254"/>
                        </a:lnTo>
                        <a:lnTo>
                          <a:pt x="348" y="258"/>
                        </a:lnTo>
                        <a:lnTo>
                          <a:pt x="348" y="258"/>
                        </a:lnTo>
                        <a:lnTo>
                          <a:pt x="332" y="254"/>
                        </a:lnTo>
                        <a:lnTo>
                          <a:pt x="324" y="254"/>
                        </a:lnTo>
                        <a:lnTo>
                          <a:pt x="320" y="254"/>
                        </a:lnTo>
                        <a:lnTo>
                          <a:pt x="318" y="256"/>
                        </a:lnTo>
                        <a:lnTo>
                          <a:pt x="318" y="256"/>
                        </a:lnTo>
                        <a:lnTo>
                          <a:pt x="314" y="258"/>
                        </a:lnTo>
                        <a:lnTo>
                          <a:pt x="310" y="262"/>
                        </a:lnTo>
                        <a:lnTo>
                          <a:pt x="308" y="266"/>
                        </a:lnTo>
                        <a:lnTo>
                          <a:pt x="310" y="272"/>
                        </a:lnTo>
                        <a:lnTo>
                          <a:pt x="310" y="272"/>
                        </a:lnTo>
                        <a:lnTo>
                          <a:pt x="312" y="282"/>
                        </a:lnTo>
                        <a:lnTo>
                          <a:pt x="310" y="288"/>
                        </a:lnTo>
                        <a:lnTo>
                          <a:pt x="308" y="294"/>
                        </a:lnTo>
                        <a:lnTo>
                          <a:pt x="306" y="296"/>
                        </a:lnTo>
                        <a:lnTo>
                          <a:pt x="306" y="296"/>
                        </a:lnTo>
                        <a:lnTo>
                          <a:pt x="292" y="300"/>
                        </a:lnTo>
                        <a:lnTo>
                          <a:pt x="290" y="302"/>
                        </a:lnTo>
                        <a:lnTo>
                          <a:pt x="290" y="304"/>
                        </a:lnTo>
                        <a:lnTo>
                          <a:pt x="294" y="304"/>
                        </a:lnTo>
                        <a:lnTo>
                          <a:pt x="302" y="306"/>
                        </a:lnTo>
                        <a:lnTo>
                          <a:pt x="302" y="306"/>
                        </a:lnTo>
                        <a:lnTo>
                          <a:pt x="320" y="304"/>
                        </a:lnTo>
                        <a:lnTo>
                          <a:pt x="332" y="302"/>
                        </a:lnTo>
                        <a:lnTo>
                          <a:pt x="340" y="298"/>
                        </a:lnTo>
                        <a:lnTo>
                          <a:pt x="346" y="296"/>
                        </a:lnTo>
                        <a:lnTo>
                          <a:pt x="346" y="296"/>
                        </a:lnTo>
                        <a:lnTo>
                          <a:pt x="358" y="292"/>
                        </a:lnTo>
                        <a:lnTo>
                          <a:pt x="364" y="290"/>
                        </a:lnTo>
                        <a:lnTo>
                          <a:pt x="370" y="290"/>
                        </a:lnTo>
                        <a:lnTo>
                          <a:pt x="370" y="290"/>
                        </a:lnTo>
                        <a:lnTo>
                          <a:pt x="376" y="292"/>
                        </a:lnTo>
                        <a:lnTo>
                          <a:pt x="382" y="290"/>
                        </a:lnTo>
                        <a:lnTo>
                          <a:pt x="388" y="290"/>
                        </a:lnTo>
                        <a:lnTo>
                          <a:pt x="394" y="290"/>
                        </a:lnTo>
                        <a:lnTo>
                          <a:pt x="394" y="290"/>
                        </a:lnTo>
                        <a:lnTo>
                          <a:pt x="396" y="290"/>
                        </a:lnTo>
                        <a:lnTo>
                          <a:pt x="400" y="288"/>
                        </a:lnTo>
                        <a:lnTo>
                          <a:pt x="406" y="284"/>
                        </a:lnTo>
                        <a:lnTo>
                          <a:pt x="414" y="280"/>
                        </a:lnTo>
                        <a:lnTo>
                          <a:pt x="416" y="280"/>
                        </a:lnTo>
                        <a:lnTo>
                          <a:pt x="420" y="282"/>
                        </a:lnTo>
                        <a:lnTo>
                          <a:pt x="420" y="282"/>
                        </a:lnTo>
                        <a:lnTo>
                          <a:pt x="422" y="288"/>
                        </a:lnTo>
                        <a:lnTo>
                          <a:pt x="424" y="294"/>
                        </a:lnTo>
                        <a:lnTo>
                          <a:pt x="422" y="304"/>
                        </a:lnTo>
                        <a:lnTo>
                          <a:pt x="422" y="304"/>
                        </a:lnTo>
                        <a:lnTo>
                          <a:pt x="420" y="308"/>
                        </a:lnTo>
                        <a:lnTo>
                          <a:pt x="416" y="312"/>
                        </a:lnTo>
                        <a:lnTo>
                          <a:pt x="412" y="314"/>
                        </a:lnTo>
                        <a:lnTo>
                          <a:pt x="412" y="318"/>
                        </a:lnTo>
                        <a:lnTo>
                          <a:pt x="412" y="318"/>
                        </a:lnTo>
                        <a:lnTo>
                          <a:pt x="418" y="330"/>
                        </a:lnTo>
                        <a:lnTo>
                          <a:pt x="428" y="340"/>
                        </a:lnTo>
                        <a:lnTo>
                          <a:pt x="428" y="340"/>
                        </a:lnTo>
                        <a:lnTo>
                          <a:pt x="440" y="348"/>
                        </a:lnTo>
                        <a:lnTo>
                          <a:pt x="444" y="350"/>
                        </a:lnTo>
                        <a:lnTo>
                          <a:pt x="448" y="348"/>
                        </a:lnTo>
                        <a:lnTo>
                          <a:pt x="448" y="348"/>
                        </a:lnTo>
                        <a:lnTo>
                          <a:pt x="450" y="342"/>
                        </a:lnTo>
                        <a:lnTo>
                          <a:pt x="452" y="338"/>
                        </a:lnTo>
                        <a:lnTo>
                          <a:pt x="456" y="330"/>
                        </a:lnTo>
                        <a:lnTo>
                          <a:pt x="456" y="330"/>
                        </a:lnTo>
                        <a:lnTo>
                          <a:pt x="460" y="328"/>
                        </a:lnTo>
                        <a:lnTo>
                          <a:pt x="470" y="330"/>
                        </a:lnTo>
                        <a:lnTo>
                          <a:pt x="480" y="332"/>
                        </a:lnTo>
                        <a:lnTo>
                          <a:pt x="482" y="334"/>
                        </a:lnTo>
                        <a:lnTo>
                          <a:pt x="484" y="336"/>
                        </a:lnTo>
                        <a:lnTo>
                          <a:pt x="484" y="336"/>
                        </a:lnTo>
                        <a:lnTo>
                          <a:pt x="486" y="340"/>
                        </a:lnTo>
                        <a:lnTo>
                          <a:pt x="492" y="346"/>
                        </a:lnTo>
                        <a:lnTo>
                          <a:pt x="500" y="354"/>
                        </a:lnTo>
                        <a:lnTo>
                          <a:pt x="500" y="354"/>
                        </a:lnTo>
                        <a:lnTo>
                          <a:pt x="512" y="360"/>
                        </a:lnTo>
                        <a:lnTo>
                          <a:pt x="512" y="360"/>
                        </a:lnTo>
                        <a:lnTo>
                          <a:pt x="514" y="362"/>
                        </a:lnTo>
                        <a:lnTo>
                          <a:pt x="520" y="372"/>
                        </a:lnTo>
                        <a:lnTo>
                          <a:pt x="520" y="372"/>
                        </a:lnTo>
                        <a:lnTo>
                          <a:pt x="524" y="378"/>
                        </a:lnTo>
                        <a:lnTo>
                          <a:pt x="530" y="380"/>
                        </a:lnTo>
                        <a:lnTo>
                          <a:pt x="534" y="380"/>
                        </a:lnTo>
                        <a:lnTo>
                          <a:pt x="540" y="380"/>
                        </a:lnTo>
                        <a:lnTo>
                          <a:pt x="540" y="380"/>
                        </a:lnTo>
                        <a:lnTo>
                          <a:pt x="544" y="376"/>
                        </a:lnTo>
                        <a:lnTo>
                          <a:pt x="548" y="372"/>
                        </a:lnTo>
                        <a:lnTo>
                          <a:pt x="554" y="368"/>
                        </a:lnTo>
                        <a:lnTo>
                          <a:pt x="560" y="366"/>
                        </a:lnTo>
                        <a:lnTo>
                          <a:pt x="560" y="366"/>
                        </a:lnTo>
                        <a:lnTo>
                          <a:pt x="570" y="366"/>
                        </a:lnTo>
                        <a:lnTo>
                          <a:pt x="574" y="368"/>
                        </a:lnTo>
                        <a:lnTo>
                          <a:pt x="580" y="372"/>
                        </a:lnTo>
                        <a:lnTo>
                          <a:pt x="580" y="372"/>
                        </a:lnTo>
                        <a:lnTo>
                          <a:pt x="598" y="388"/>
                        </a:lnTo>
                        <a:lnTo>
                          <a:pt x="598" y="388"/>
                        </a:lnTo>
                        <a:lnTo>
                          <a:pt x="592" y="406"/>
                        </a:lnTo>
                        <a:lnTo>
                          <a:pt x="586" y="424"/>
                        </a:lnTo>
                        <a:lnTo>
                          <a:pt x="578" y="442"/>
                        </a:lnTo>
                        <a:lnTo>
                          <a:pt x="568" y="460"/>
                        </a:lnTo>
                        <a:lnTo>
                          <a:pt x="558" y="476"/>
                        </a:lnTo>
                        <a:lnTo>
                          <a:pt x="546" y="492"/>
                        </a:lnTo>
                        <a:lnTo>
                          <a:pt x="534" y="508"/>
                        </a:lnTo>
                        <a:lnTo>
                          <a:pt x="522" y="522"/>
                        </a:lnTo>
                        <a:lnTo>
                          <a:pt x="522" y="522"/>
                        </a:lnTo>
                        <a:lnTo>
                          <a:pt x="500" y="540"/>
                        </a:lnTo>
                        <a:lnTo>
                          <a:pt x="478" y="556"/>
                        </a:lnTo>
                        <a:lnTo>
                          <a:pt x="454" y="572"/>
                        </a:lnTo>
                        <a:lnTo>
                          <a:pt x="428" y="584"/>
                        </a:lnTo>
                        <a:lnTo>
                          <a:pt x="402" y="594"/>
                        </a:lnTo>
                        <a:lnTo>
                          <a:pt x="374" y="602"/>
                        </a:lnTo>
                        <a:lnTo>
                          <a:pt x="344" y="606"/>
                        </a:lnTo>
                        <a:lnTo>
                          <a:pt x="314" y="608"/>
                        </a:lnTo>
                        <a:lnTo>
                          <a:pt x="314" y="608"/>
                        </a:lnTo>
                        <a:lnTo>
                          <a:pt x="278" y="604"/>
                        </a:lnTo>
                        <a:lnTo>
                          <a:pt x="244" y="598"/>
                        </a:lnTo>
                        <a:lnTo>
                          <a:pt x="212" y="588"/>
                        </a:lnTo>
                        <a:lnTo>
                          <a:pt x="182" y="574"/>
                        </a:lnTo>
                        <a:lnTo>
                          <a:pt x="182" y="574"/>
                        </a:lnTo>
                        <a:lnTo>
                          <a:pt x="184" y="564"/>
                        </a:lnTo>
                        <a:lnTo>
                          <a:pt x="188" y="552"/>
                        </a:lnTo>
                        <a:lnTo>
                          <a:pt x="190" y="536"/>
                        </a:lnTo>
                        <a:lnTo>
                          <a:pt x="190" y="536"/>
                        </a:lnTo>
                        <a:lnTo>
                          <a:pt x="192" y="500"/>
                        </a:lnTo>
                        <a:lnTo>
                          <a:pt x="194" y="476"/>
                        </a:lnTo>
                        <a:lnTo>
                          <a:pt x="194" y="462"/>
                        </a:lnTo>
                        <a:lnTo>
                          <a:pt x="194" y="462"/>
                        </a:lnTo>
                        <a:lnTo>
                          <a:pt x="182" y="448"/>
                        </a:lnTo>
                        <a:lnTo>
                          <a:pt x="172" y="440"/>
                        </a:lnTo>
                        <a:lnTo>
                          <a:pt x="162" y="434"/>
                        </a:lnTo>
                        <a:lnTo>
                          <a:pt x="162" y="434"/>
                        </a:lnTo>
                        <a:lnTo>
                          <a:pt x="154" y="432"/>
                        </a:lnTo>
                        <a:lnTo>
                          <a:pt x="144" y="432"/>
                        </a:lnTo>
                        <a:lnTo>
                          <a:pt x="136" y="434"/>
                        </a:lnTo>
                        <a:lnTo>
                          <a:pt x="130" y="432"/>
                        </a:lnTo>
                        <a:lnTo>
                          <a:pt x="130" y="432"/>
                        </a:lnTo>
                        <a:lnTo>
                          <a:pt x="122" y="428"/>
                        </a:lnTo>
                        <a:lnTo>
                          <a:pt x="118" y="420"/>
                        </a:lnTo>
                        <a:lnTo>
                          <a:pt x="112" y="414"/>
                        </a:lnTo>
                        <a:lnTo>
                          <a:pt x="108" y="408"/>
                        </a:lnTo>
                        <a:lnTo>
                          <a:pt x="108" y="408"/>
                        </a:lnTo>
                        <a:lnTo>
                          <a:pt x="102" y="404"/>
                        </a:lnTo>
                        <a:lnTo>
                          <a:pt x="94" y="402"/>
                        </a:lnTo>
                        <a:lnTo>
                          <a:pt x="78" y="400"/>
                        </a:lnTo>
                        <a:lnTo>
                          <a:pt x="78" y="400"/>
                        </a:lnTo>
                        <a:lnTo>
                          <a:pt x="72" y="396"/>
                        </a:lnTo>
                        <a:lnTo>
                          <a:pt x="66" y="390"/>
                        </a:lnTo>
                        <a:lnTo>
                          <a:pt x="58" y="378"/>
                        </a:lnTo>
                        <a:lnTo>
                          <a:pt x="58" y="378"/>
                        </a:lnTo>
                        <a:lnTo>
                          <a:pt x="56" y="372"/>
                        </a:lnTo>
                        <a:lnTo>
                          <a:pt x="58" y="366"/>
                        </a:lnTo>
                        <a:lnTo>
                          <a:pt x="60" y="360"/>
                        </a:lnTo>
                        <a:lnTo>
                          <a:pt x="64" y="358"/>
                        </a:lnTo>
                        <a:lnTo>
                          <a:pt x="64" y="358"/>
                        </a:lnTo>
                        <a:close/>
                        <a:moveTo>
                          <a:pt x="78" y="488"/>
                        </a:moveTo>
                        <a:lnTo>
                          <a:pt x="78" y="488"/>
                        </a:lnTo>
                        <a:lnTo>
                          <a:pt x="66" y="470"/>
                        </a:lnTo>
                        <a:lnTo>
                          <a:pt x="56" y="452"/>
                        </a:lnTo>
                        <a:lnTo>
                          <a:pt x="48" y="434"/>
                        </a:lnTo>
                        <a:lnTo>
                          <a:pt x="40" y="414"/>
                        </a:lnTo>
                        <a:lnTo>
                          <a:pt x="40" y="414"/>
                        </a:lnTo>
                        <a:lnTo>
                          <a:pt x="62" y="418"/>
                        </a:lnTo>
                        <a:lnTo>
                          <a:pt x="62" y="418"/>
                        </a:lnTo>
                        <a:lnTo>
                          <a:pt x="70" y="422"/>
                        </a:lnTo>
                        <a:lnTo>
                          <a:pt x="76" y="430"/>
                        </a:lnTo>
                        <a:lnTo>
                          <a:pt x="82" y="436"/>
                        </a:lnTo>
                        <a:lnTo>
                          <a:pt x="88" y="440"/>
                        </a:lnTo>
                        <a:lnTo>
                          <a:pt x="88" y="440"/>
                        </a:lnTo>
                        <a:lnTo>
                          <a:pt x="88" y="442"/>
                        </a:lnTo>
                        <a:lnTo>
                          <a:pt x="88" y="448"/>
                        </a:lnTo>
                        <a:lnTo>
                          <a:pt x="86" y="462"/>
                        </a:lnTo>
                        <a:lnTo>
                          <a:pt x="82" y="478"/>
                        </a:lnTo>
                        <a:lnTo>
                          <a:pt x="78" y="488"/>
                        </a:lnTo>
                        <a:lnTo>
                          <a:pt x="78" y="48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Freeform 6">
                    <a:extLst>
                      <a:ext uri="{FF2B5EF4-FFF2-40B4-BE49-F238E27FC236}">
                        <a16:creationId xmlns:a16="http://schemas.microsoft.com/office/drawing/2014/main" id="{8BBEE91B-285F-452C-9A09-C098A934203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26764" y="-1153553"/>
                    <a:ext cx="3126107" cy="3126100"/>
                  </a:xfrm>
                  <a:custGeom>
                    <a:avLst/>
                    <a:gdLst>
                      <a:gd name="T0" fmla="*/ 466 w 632"/>
                      <a:gd name="T1" fmla="*/ 592 h 632"/>
                      <a:gd name="T2" fmla="*/ 606 w 632"/>
                      <a:gd name="T3" fmla="*/ 438 h 632"/>
                      <a:gd name="T4" fmla="*/ 626 w 632"/>
                      <a:gd name="T5" fmla="*/ 252 h 632"/>
                      <a:gd name="T6" fmla="*/ 516 w 632"/>
                      <a:gd name="T7" fmla="*/ 72 h 632"/>
                      <a:gd name="T8" fmla="*/ 316 w 632"/>
                      <a:gd name="T9" fmla="*/ 0 h 632"/>
                      <a:gd name="T10" fmla="*/ 138 w 632"/>
                      <a:gd name="T11" fmla="*/ 54 h 632"/>
                      <a:gd name="T12" fmla="*/ 14 w 632"/>
                      <a:gd name="T13" fmla="*/ 222 h 632"/>
                      <a:gd name="T14" fmla="*/ 14 w 632"/>
                      <a:gd name="T15" fmla="*/ 410 h 632"/>
                      <a:gd name="T16" fmla="*/ 138 w 632"/>
                      <a:gd name="T17" fmla="*/ 578 h 632"/>
                      <a:gd name="T18" fmla="*/ 316 w 632"/>
                      <a:gd name="T19" fmla="*/ 632 h 632"/>
                      <a:gd name="T20" fmla="*/ 124 w 632"/>
                      <a:gd name="T21" fmla="*/ 330 h 632"/>
                      <a:gd name="T22" fmla="*/ 112 w 632"/>
                      <a:gd name="T23" fmla="*/ 286 h 632"/>
                      <a:gd name="T24" fmla="*/ 152 w 632"/>
                      <a:gd name="T25" fmla="*/ 262 h 632"/>
                      <a:gd name="T26" fmla="*/ 136 w 632"/>
                      <a:gd name="T27" fmla="*/ 234 h 632"/>
                      <a:gd name="T28" fmla="*/ 100 w 632"/>
                      <a:gd name="T29" fmla="*/ 258 h 632"/>
                      <a:gd name="T30" fmla="*/ 68 w 632"/>
                      <a:gd name="T31" fmla="*/ 246 h 632"/>
                      <a:gd name="T32" fmla="*/ 96 w 632"/>
                      <a:gd name="T33" fmla="*/ 216 h 632"/>
                      <a:gd name="T34" fmla="*/ 102 w 632"/>
                      <a:gd name="T35" fmla="*/ 192 h 632"/>
                      <a:gd name="T36" fmla="*/ 78 w 632"/>
                      <a:gd name="T37" fmla="*/ 184 h 632"/>
                      <a:gd name="T38" fmla="*/ 94 w 632"/>
                      <a:gd name="T39" fmla="*/ 162 h 632"/>
                      <a:gd name="T40" fmla="*/ 132 w 632"/>
                      <a:gd name="T41" fmla="*/ 164 h 632"/>
                      <a:gd name="T42" fmla="*/ 172 w 632"/>
                      <a:gd name="T43" fmla="*/ 196 h 632"/>
                      <a:gd name="T44" fmla="*/ 210 w 632"/>
                      <a:gd name="T45" fmla="*/ 204 h 632"/>
                      <a:gd name="T46" fmla="*/ 232 w 632"/>
                      <a:gd name="T47" fmla="*/ 182 h 632"/>
                      <a:gd name="T48" fmla="*/ 214 w 632"/>
                      <a:gd name="T49" fmla="*/ 140 h 632"/>
                      <a:gd name="T50" fmla="*/ 184 w 632"/>
                      <a:gd name="T51" fmla="*/ 108 h 632"/>
                      <a:gd name="T52" fmla="*/ 154 w 632"/>
                      <a:gd name="T53" fmla="*/ 124 h 632"/>
                      <a:gd name="T54" fmla="*/ 134 w 632"/>
                      <a:gd name="T55" fmla="*/ 102 h 632"/>
                      <a:gd name="T56" fmla="*/ 232 w 632"/>
                      <a:gd name="T57" fmla="*/ 34 h 632"/>
                      <a:gd name="T58" fmla="*/ 402 w 632"/>
                      <a:gd name="T59" fmla="*/ 34 h 632"/>
                      <a:gd name="T60" fmla="*/ 538 w 632"/>
                      <a:gd name="T61" fmla="*/ 126 h 632"/>
                      <a:gd name="T62" fmla="*/ 462 w 632"/>
                      <a:gd name="T63" fmla="*/ 182 h 632"/>
                      <a:gd name="T64" fmla="*/ 412 w 632"/>
                      <a:gd name="T65" fmla="*/ 176 h 632"/>
                      <a:gd name="T66" fmla="*/ 374 w 632"/>
                      <a:gd name="T67" fmla="*/ 198 h 632"/>
                      <a:gd name="T68" fmla="*/ 354 w 632"/>
                      <a:gd name="T69" fmla="*/ 198 h 632"/>
                      <a:gd name="T70" fmla="*/ 342 w 632"/>
                      <a:gd name="T71" fmla="*/ 222 h 632"/>
                      <a:gd name="T72" fmla="*/ 368 w 632"/>
                      <a:gd name="T73" fmla="*/ 218 h 632"/>
                      <a:gd name="T74" fmla="*/ 388 w 632"/>
                      <a:gd name="T75" fmla="*/ 232 h 632"/>
                      <a:gd name="T76" fmla="*/ 348 w 632"/>
                      <a:gd name="T77" fmla="*/ 258 h 632"/>
                      <a:gd name="T78" fmla="*/ 310 w 632"/>
                      <a:gd name="T79" fmla="*/ 262 h 632"/>
                      <a:gd name="T80" fmla="*/ 306 w 632"/>
                      <a:gd name="T81" fmla="*/ 296 h 632"/>
                      <a:gd name="T82" fmla="*/ 302 w 632"/>
                      <a:gd name="T83" fmla="*/ 306 h 632"/>
                      <a:gd name="T84" fmla="*/ 364 w 632"/>
                      <a:gd name="T85" fmla="*/ 290 h 632"/>
                      <a:gd name="T86" fmla="*/ 394 w 632"/>
                      <a:gd name="T87" fmla="*/ 290 h 632"/>
                      <a:gd name="T88" fmla="*/ 420 w 632"/>
                      <a:gd name="T89" fmla="*/ 282 h 632"/>
                      <a:gd name="T90" fmla="*/ 412 w 632"/>
                      <a:gd name="T91" fmla="*/ 314 h 632"/>
                      <a:gd name="T92" fmla="*/ 444 w 632"/>
                      <a:gd name="T93" fmla="*/ 350 h 632"/>
                      <a:gd name="T94" fmla="*/ 460 w 632"/>
                      <a:gd name="T95" fmla="*/ 328 h 632"/>
                      <a:gd name="T96" fmla="*/ 492 w 632"/>
                      <a:gd name="T97" fmla="*/ 346 h 632"/>
                      <a:gd name="T98" fmla="*/ 520 w 632"/>
                      <a:gd name="T99" fmla="*/ 372 h 632"/>
                      <a:gd name="T100" fmla="*/ 548 w 632"/>
                      <a:gd name="T101" fmla="*/ 372 h 632"/>
                      <a:gd name="T102" fmla="*/ 580 w 632"/>
                      <a:gd name="T103" fmla="*/ 372 h 632"/>
                      <a:gd name="T104" fmla="*/ 558 w 632"/>
                      <a:gd name="T105" fmla="*/ 476 h 632"/>
                      <a:gd name="T106" fmla="*/ 454 w 632"/>
                      <a:gd name="T107" fmla="*/ 572 h 632"/>
                      <a:gd name="T108" fmla="*/ 278 w 632"/>
                      <a:gd name="T109" fmla="*/ 604 h 632"/>
                      <a:gd name="T110" fmla="*/ 190 w 632"/>
                      <a:gd name="T111" fmla="*/ 536 h 632"/>
                      <a:gd name="T112" fmla="*/ 172 w 632"/>
                      <a:gd name="T113" fmla="*/ 440 h 632"/>
                      <a:gd name="T114" fmla="*/ 130 w 632"/>
                      <a:gd name="T115" fmla="*/ 432 h 632"/>
                      <a:gd name="T116" fmla="*/ 94 w 632"/>
                      <a:gd name="T117" fmla="*/ 402 h 632"/>
                      <a:gd name="T118" fmla="*/ 56 w 632"/>
                      <a:gd name="T119" fmla="*/ 372 h 632"/>
                      <a:gd name="T120" fmla="*/ 66 w 632"/>
                      <a:gd name="T121" fmla="*/ 470 h 632"/>
                      <a:gd name="T122" fmla="*/ 70 w 632"/>
                      <a:gd name="T123" fmla="*/ 422 h 632"/>
                      <a:gd name="T124" fmla="*/ 86 w 632"/>
                      <a:gd name="T125" fmla="*/ 462 h 6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632" h="632">
                        <a:moveTo>
                          <a:pt x="316" y="632"/>
                        </a:moveTo>
                        <a:lnTo>
                          <a:pt x="316" y="632"/>
                        </a:lnTo>
                        <a:lnTo>
                          <a:pt x="348" y="630"/>
                        </a:lnTo>
                        <a:lnTo>
                          <a:pt x="380" y="624"/>
                        </a:lnTo>
                        <a:lnTo>
                          <a:pt x="410" y="616"/>
                        </a:lnTo>
                        <a:lnTo>
                          <a:pt x="438" y="606"/>
                        </a:lnTo>
                        <a:lnTo>
                          <a:pt x="466" y="592"/>
                        </a:lnTo>
                        <a:lnTo>
                          <a:pt x="492" y="578"/>
                        </a:lnTo>
                        <a:lnTo>
                          <a:pt x="516" y="558"/>
                        </a:lnTo>
                        <a:lnTo>
                          <a:pt x="538" y="538"/>
                        </a:lnTo>
                        <a:lnTo>
                          <a:pt x="560" y="516"/>
                        </a:lnTo>
                        <a:lnTo>
                          <a:pt x="578" y="492"/>
                        </a:lnTo>
                        <a:lnTo>
                          <a:pt x="594" y="466"/>
                        </a:lnTo>
                        <a:lnTo>
                          <a:pt x="606" y="438"/>
                        </a:lnTo>
                        <a:lnTo>
                          <a:pt x="618" y="410"/>
                        </a:lnTo>
                        <a:lnTo>
                          <a:pt x="626" y="378"/>
                        </a:lnTo>
                        <a:lnTo>
                          <a:pt x="630" y="348"/>
                        </a:lnTo>
                        <a:lnTo>
                          <a:pt x="632" y="316"/>
                        </a:lnTo>
                        <a:lnTo>
                          <a:pt x="632" y="316"/>
                        </a:lnTo>
                        <a:lnTo>
                          <a:pt x="630" y="282"/>
                        </a:lnTo>
                        <a:lnTo>
                          <a:pt x="626" y="252"/>
                        </a:lnTo>
                        <a:lnTo>
                          <a:pt x="618" y="222"/>
                        </a:lnTo>
                        <a:lnTo>
                          <a:pt x="606" y="192"/>
                        </a:lnTo>
                        <a:lnTo>
                          <a:pt x="594" y="164"/>
                        </a:lnTo>
                        <a:lnTo>
                          <a:pt x="578" y="138"/>
                        </a:lnTo>
                        <a:lnTo>
                          <a:pt x="560" y="114"/>
                        </a:lnTo>
                        <a:lnTo>
                          <a:pt x="538" y="92"/>
                        </a:lnTo>
                        <a:lnTo>
                          <a:pt x="516" y="72"/>
                        </a:lnTo>
                        <a:lnTo>
                          <a:pt x="492" y="54"/>
                        </a:lnTo>
                        <a:lnTo>
                          <a:pt x="466" y="38"/>
                        </a:lnTo>
                        <a:lnTo>
                          <a:pt x="438" y="24"/>
                        </a:lnTo>
                        <a:lnTo>
                          <a:pt x="410" y="14"/>
                        </a:lnTo>
                        <a:lnTo>
                          <a:pt x="380" y="6"/>
                        </a:lnTo>
                        <a:lnTo>
                          <a:pt x="348" y="0"/>
                        </a:lnTo>
                        <a:lnTo>
                          <a:pt x="316" y="0"/>
                        </a:lnTo>
                        <a:lnTo>
                          <a:pt x="316" y="0"/>
                        </a:lnTo>
                        <a:lnTo>
                          <a:pt x="284" y="0"/>
                        </a:lnTo>
                        <a:lnTo>
                          <a:pt x="252" y="6"/>
                        </a:lnTo>
                        <a:lnTo>
                          <a:pt x="222" y="14"/>
                        </a:lnTo>
                        <a:lnTo>
                          <a:pt x="192" y="24"/>
                        </a:lnTo>
                        <a:lnTo>
                          <a:pt x="164" y="38"/>
                        </a:lnTo>
                        <a:lnTo>
                          <a:pt x="138" y="54"/>
                        </a:lnTo>
                        <a:lnTo>
                          <a:pt x="114" y="72"/>
                        </a:lnTo>
                        <a:lnTo>
                          <a:pt x="92" y="92"/>
                        </a:lnTo>
                        <a:lnTo>
                          <a:pt x="72" y="114"/>
                        </a:lnTo>
                        <a:lnTo>
                          <a:pt x="54" y="138"/>
                        </a:lnTo>
                        <a:lnTo>
                          <a:pt x="38" y="164"/>
                        </a:lnTo>
                        <a:lnTo>
                          <a:pt x="24" y="192"/>
                        </a:lnTo>
                        <a:lnTo>
                          <a:pt x="14" y="222"/>
                        </a:lnTo>
                        <a:lnTo>
                          <a:pt x="6" y="252"/>
                        </a:lnTo>
                        <a:lnTo>
                          <a:pt x="2" y="282"/>
                        </a:lnTo>
                        <a:lnTo>
                          <a:pt x="0" y="316"/>
                        </a:lnTo>
                        <a:lnTo>
                          <a:pt x="0" y="316"/>
                        </a:lnTo>
                        <a:lnTo>
                          <a:pt x="2" y="348"/>
                        </a:lnTo>
                        <a:lnTo>
                          <a:pt x="6" y="378"/>
                        </a:lnTo>
                        <a:lnTo>
                          <a:pt x="14" y="410"/>
                        </a:lnTo>
                        <a:lnTo>
                          <a:pt x="24" y="438"/>
                        </a:lnTo>
                        <a:lnTo>
                          <a:pt x="38" y="466"/>
                        </a:lnTo>
                        <a:lnTo>
                          <a:pt x="54" y="492"/>
                        </a:lnTo>
                        <a:lnTo>
                          <a:pt x="72" y="516"/>
                        </a:lnTo>
                        <a:lnTo>
                          <a:pt x="92" y="538"/>
                        </a:lnTo>
                        <a:lnTo>
                          <a:pt x="114" y="558"/>
                        </a:lnTo>
                        <a:lnTo>
                          <a:pt x="138" y="578"/>
                        </a:lnTo>
                        <a:lnTo>
                          <a:pt x="164" y="592"/>
                        </a:lnTo>
                        <a:lnTo>
                          <a:pt x="192" y="606"/>
                        </a:lnTo>
                        <a:lnTo>
                          <a:pt x="222" y="616"/>
                        </a:lnTo>
                        <a:lnTo>
                          <a:pt x="252" y="624"/>
                        </a:lnTo>
                        <a:lnTo>
                          <a:pt x="284" y="630"/>
                        </a:lnTo>
                        <a:lnTo>
                          <a:pt x="316" y="632"/>
                        </a:lnTo>
                        <a:lnTo>
                          <a:pt x="316" y="632"/>
                        </a:lnTo>
                        <a:close/>
                        <a:moveTo>
                          <a:pt x="64" y="358"/>
                        </a:moveTo>
                        <a:lnTo>
                          <a:pt x="64" y="358"/>
                        </a:lnTo>
                        <a:lnTo>
                          <a:pt x="80" y="354"/>
                        </a:lnTo>
                        <a:lnTo>
                          <a:pt x="112" y="340"/>
                        </a:lnTo>
                        <a:lnTo>
                          <a:pt x="112" y="340"/>
                        </a:lnTo>
                        <a:lnTo>
                          <a:pt x="122" y="334"/>
                        </a:lnTo>
                        <a:lnTo>
                          <a:pt x="124" y="330"/>
                        </a:lnTo>
                        <a:lnTo>
                          <a:pt x="124" y="324"/>
                        </a:lnTo>
                        <a:lnTo>
                          <a:pt x="122" y="320"/>
                        </a:lnTo>
                        <a:lnTo>
                          <a:pt x="114" y="308"/>
                        </a:lnTo>
                        <a:lnTo>
                          <a:pt x="112" y="302"/>
                        </a:lnTo>
                        <a:lnTo>
                          <a:pt x="110" y="294"/>
                        </a:lnTo>
                        <a:lnTo>
                          <a:pt x="110" y="294"/>
                        </a:lnTo>
                        <a:lnTo>
                          <a:pt x="112" y="286"/>
                        </a:lnTo>
                        <a:lnTo>
                          <a:pt x="116" y="282"/>
                        </a:lnTo>
                        <a:lnTo>
                          <a:pt x="122" y="278"/>
                        </a:lnTo>
                        <a:lnTo>
                          <a:pt x="128" y="274"/>
                        </a:lnTo>
                        <a:lnTo>
                          <a:pt x="142" y="268"/>
                        </a:lnTo>
                        <a:lnTo>
                          <a:pt x="148" y="266"/>
                        </a:lnTo>
                        <a:lnTo>
                          <a:pt x="152" y="262"/>
                        </a:lnTo>
                        <a:lnTo>
                          <a:pt x="152" y="262"/>
                        </a:lnTo>
                        <a:lnTo>
                          <a:pt x="156" y="258"/>
                        </a:lnTo>
                        <a:lnTo>
                          <a:pt x="156" y="252"/>
                        </a:lnTo>
                        <a:lnTo>
                          <a:pt x="154" y="250"/>
                        </a:lnTo>
                        <a:lnTo>
                          <a:pt x="152" y="246"/>
                        </a:lnTo>
                        <a:lnTo>
                          <a:pt x="144" y="240"/>
                        </a:lnTo>
                        <a:lnTo>
                          <a:pt x="136" y="234"/>
                        </a:lnTo>
                        <a:lnTo>
                          <a:pt x="136" y="234"/>
                        </a:lnTo>
                        <a:lnTo>
                          <a:pt x="132" y="232"/>
                        </a:lnTo>
                        <a:lnTo>
                          <a:pt x="128" y="232"/>
                        </a:lnTo>
                        <a:lnTo>
                          <a:pt x="120" y="234"/>
                        </a:lnTo>
                        <a:lnTo>
                          <a:pt x="112" y="238"/>
                        </a:lnTo>
                        <a:lnTo>
                          <a:pt x="106" y="246"/>
                        </a:lnTo>
                        <a:lnTo>
                          <a:pt x="106" y="246"/>
                        </a:lnTo>
                        <a:lnTo>
                          <a:pt x="100" y="258"/>
                        </a:lnTo>
                        <a:lnTo>
                          <a:pt x="96" y="262"/>
                        </a:lnTo>
                        <a:lnTo>
                          <a:pt x="88" y="262"/>
                        </a:lnTo>
                        <a:lnTo>
                          <a:pt x="88" y="262"/>
                        </a:lnTo>
                        <a:lnTo>
                          <a:pt x="82" y="260"/>
                        </a:lnTo>
                        <a:lnTo>
                          <a:pt x="76" y="258"/>
                        </a:lnTo>
                        <a:lnTo>
                          <a:pt x="72" y="252"/>
                        </a:lnTo>
                        <a:lnTo>
                          <a:pt x="68" y="246"/>
                        </a:lnTo>
                        <a:lnTo>
                          <a:pt x="68" y="246"/>
                        </a:lnTo>
                        <a:lnTo>
                          <a:pt x="66" y="242"/>
                        </a:lnTo>
                        <a:lnTo>
                          <a:pt x="66" y="238"/>
                        </a:lnTo>
                        <a:lnTo>
                          <a:pt x="68" y="236"/>
                        </a:lnTo>
                        <a:lnTo>
                          <a:pt x="72" y="232"/>
                        </a:lnTo>
                        <a:lnTo>
                          <a:pt x="96" y="216"/>
                        </a:lnTo>
                        <a:lnTo>
                          <a:pt x="96" y="216"/>
                        </a:lnTo>
                        <a:lnTo>
                          <a:pt x="108" y="208"/>
                        </a:lnTo>
                        <a:lnTo>
                          <a:pt x="110" y="204"/>
                        </a:lnTo>
                        <a:lnTo>
                          <a:pt x="110" y="202"/>
                        </a:lnTo>
                        <a:lnTo>
                          <a:pt x="106" y="198"/>
                        </a:lnTo>
                        <a:lnTo>
                          <a:pt x="104" y="194"/>
                        </a:lnTo>
                        <a:lnTo>
                          <a:pt x="104" y="194"/>
                        </a:lnTo>
                        <a:lnTo>
                          <a:pt x="102" y="192"/>
                        </a:lnTo>
                        <a:lnTo>
                          <a:pt x="98" y="190"/>
                        </a:lnTo>
                        <a:lnTo>
                          <a:pt x="90" y="188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78" y="184"/>
                        </a:lnTo>
                        <a:lnTo>
                          <a:pt x="76" y="182"/>
                        </a:lnTo>
                        <a:lnTo>
                          <a:pt x="76" y="176"/>
                        </a:lnTo>
                        <a:lnTo>
                          <a:pt x="78" y="170"/>
                        </a:lnTo>
                        <a:lnTo>
                          <a:pt x="84" y="164"/>
                        </a:lnTo>
                        <a:lnTo>
                          <a:pt x="84" y="164"/>
                        </a:lnTo>
                        <a:lnTo>
                          <a:pt x="90" y="162"/>
                        </a:lnTo>
                        <a:lnTo>
                          <a:pt x="94" y="162"/>
                        </a:lnTo>
                        <a:lnTo>
                          <a:pt x="100" y="162"/>
                        </a:lnTo>
                        <a:lnTo>
                          <a:pt x="106" y="164"/>
                        </a:lnTo>
                        <a:lnTo>
                          <a:pt x="106" y="164"/>
                        </a:lnTo>
                        <a:lnTo>
                          <a:pt x="110" y="166"/>
                        </a:lnTo>
                        <a:lnTo>
                          <a:pt x="114" y="168"/>
                        </a:lnTo>
                        <a:lnTo>
                          <a:pt x="120" y="168"/>
                        </a:lnTo>
                        <a:lnTo>
                          <a:pt x="132" y="164"/>
                        </a:lnTo>
                        <a:lnTo>
                          <a:pt x="132" y="164"/>
                        </a:lnTo>
                        <a:lnTo>
                          <a:pt x="144" y="162"/>
                        </a:lnTo>
                        <a:lnTo>
                          <a:pt x="150" y="162"/>
                        </a:lnTo>
                        <a:lnTo>
                          <a:pt x="154" y="166"/>
                        </a:lnTo>
                        <a:lnTo>
                          <a:pt x="158" y="172"/>
                        </a:lnTo>
                        <a:lnTo>
                          <a:pt x="158" y="172"/>
                        </a:lnTo>
                        <a:lnTo>
                          <a:pt x="172" y="196"/>
                        </a:lnTo>
                        <a:lnTo>
                          <a:pt x="172" y="196"/>
                        </a:lnTo>
                        <a:lnTo>
                          <a:pt x="180" y="206"/>
                        </a:lnTo>
                        <a:lnTo>
                          <a:pt x="180" y="206"/>
                        </a:lnTo>
                        <a:lnTo>
                          <a:pt x="184" y="210"/>
                        </a:lnTo>
                        <a:lnTo>
                          <a:pt x="188" y="210"/>
                        </a:lnTo>
                        <a:lnTo>
                          <a:pt x="198" y="210"/>
                        </a:lnTo>
                        <a:lnTo>
                          <a:pt x="210" y="204"/>
                        </a:lnTo>
                        <a:lnTo>
                          <a:pt x="220" y="198"/>
                        </a:lnTo>
                        <a:lnTo>
                          <a:pt x="220" y="198"/>
                        </a:lnTo>
                        <a:lnTo>
                          <a:pt x="222" y="198"/>
                        </a:lnTo>
                        <a:lnTo>
                          <a:pt x="222" y="198"/>
                        </a:lnTo>
                        <a:lnTo>
                          <a:pt x="226" y="194"/>
                        </a:lnTo>
                        <a:lnTo>
                          <a:pt x="228" y="190"/>
                        </a:lnTo>
                        <a:lnTo>
                          <a:pt x="232" y="182"/>
                        </a:lnTo>
                        <a:lnTo>
                          <a:pt x="232" y="162"/>
                        </a:lnTo>
                        <a:lnTo>
                          <a:pt x="232" y="162"/>
                        </a:lnTo>
                        <a:lnTo>
                          <a:pt x="230" y="154"/>
                        </a:lnTo>
                        <a:lnTo>
                          <a:pt x="226" y="150"/>
                        </a:lnTo>
                        <a:lnTo>
                          <a:pt x="218" y="146"/>
                        </a:lnTo>
                        <a:lnTo>
                          <a:pt x="218" y="146"/>
                        </a:lnTo>
                        <a:lnTo>
                          <a:pt x="214" y="140"/>
                        </a:lnTo>
                        <a:lnTo>
                          <a:pt x="212" y="132"/>
                        </a:lnTo>
                        <a:lnTo>
                          <a:pt x="208" y="124"/>
                        </a:lnTo>
                        <a:lnTo>
                          <a:pt x="204" y="116"/>
                        </a:lnTo>
                        <a:lnTo>
                          <a:pt x="204" y="116"/>
                        </a:lnTo>
                        <a:lnTo>
                          <a:pt x="198" y="110"/>
                        </a:lnTo>
                        <a:lnTo>
                          <a:pt x="192" y="108"/>
                        </a:lnTo>
                        <a:lnTo>
                          <a:pt x="184" y="108"/>
                        </a:lnTo>
                        <a:lnTo>
                          <a:pt x="178" y="110"/>
                        </a:lnTo>
                        <a:lnTo>
                          <a:pt x="178" y="110"/>
                        </a:lnTo>
                        <a:lnTo>
                          <a:pt x="170" y="114"/>
                        </a:lnTo>
                        <a:lnTo>
                          <a:pt x="164" y="118"/>
                        </a:lnTo>
                        <a:lnTo>
                          <a:pt x="158" y="122"/>
                        </a:lnTo>
                        <a:lnTo>
                          <a:pt x="154" y="124"/>
                        </a:lnTo>
                        <a:lnTo>
                          <a:pt x="154" y="124"/>
                        </a:lnTo>
                        <a:lnTo>
                          <a:pt x="152" y="120"/>
                        </a:lnTo>
                        <a:lnTo>
                          <a:pt x="150" y="116"/>
                        </a:lnTo>
                        <a:lnTo>
                          <a:pt x="150" y="110"/>
                        </a:lnTo>
                        <a:lnTo>
                          <a:pt x="146" y="104"/>
                        </a:lnTo>
                        <a:lnTo>
                          <a:pt x="146" y="104"/>
                        </a:lnTo>
                        <a:lnTo>
                          <a:pt x="140" y="104"/>
                        </a:lnTo>
                        <a:lnTo>
                          <a:pt x="134" y="102"/>
                        </a:lnTo>
                        <a:lnTo>
                          <a:pt x="116" y="100"/>
                        </a:lnTo>
                        <a:lnTo>
                          <a:pt x="116" y="100"/>
                        </a:lnTo>
                        <a:lnTo>
                          <a:pt x="136" y="82"/>
                        </a:lnTo>
                        <a:lnTo>
                          <a:pt x="158" y="66"/>
                        </a:lnTo>
                        <a:lnTo>
                          <a:pt x="182" y="54"/>
                        </a:lnTo>
                        <a:lnTo>
                          <a:pt x="206" y="42"/>
                        </a:lnTo>
                        <a:lnTo>
                          <a:pt x="232" y="34"/>
                        </a:lnTo>
                        <a:lnTo>
                          <a:pt x="258" y="26"/>
                        </a:lnTo>
                        <a:lnTo>
                          <a:pt x="286" y="22"/>
                        </a:lnTo>
                        <a:lnTo>
                          <a:pt x="314" y="22"/>
                        </a:lnTo>
                        <a:lnTo>
                          <a:pt x="314" y="22"/>
                        </a:lnTo>
                        <a:lnTo>
                          <a:pt x="344" y="22"/>
                        </a:lnTo>
                        <a:lnTo>
                          <a:pt x="374" y="28"/>
                        </a:lnTo>
                        <a:lnTo>
                          <a:pt x="402" y="34"/>
                        </a:lnTo>
                        <a:lnTo>
                          <a:pt x="428" y="44"/>
                        </a:lnTo>
                        <a:lnTo>
                          <a:pt x="454" y="56"/>
                        </a:lnTo>
                        <a:lnTo>
                          <a:pt x="478" y="72"/>
                        </a:lnTo>
                        <a:lnTo>
                          <a:pt x="500" y="88"/>
                        </a:lnTo>
                        <a:lnTo>
                          <a:pt x="522" y="106"/>
                        </a:lnTo>
                        <a:lnTo>
                          <a:pt x="522" y="106"/>
                        </a:lnTo>
                        <a:lnTo>
                          <a:pt x="538" y="126"/>
                        </a:lnTo>
                        <a:lnTo>
                          <a:pt x="554" y="146"/>
                        </a:lnTo>
                        <a:lnTo>
                          <a:pt x="554" y="146"/>
                        </a:lnTo>
                        <a:lnTo>
                          <a:pt x="502" y="164"/>
                        </a:lnTo>
                        <a:lnTo>
                          <a:pt x="480" y="172"/>
                        </a:lnTo>
                        <a:lnTo>
                          <a:pt x="468" y="178"/>
                        </a:lnTo>
                        <a:lnTo>
                          <a:pt x="468" y="178"/>
                        </a:lnTo>
                        <a:lnTo>
                          <a:pt x="462" y="182"/>
                        </a:lnTo>
                        <a:lnTo>
                          <a:pt x="454" y="186"/>
                        </a:lnTo>
                        <a:lnTo>
                          <a:pt x="444" y="186"/>
                        </a:lnTo>
                        <a:lnTo>
                          <a:pt x="436" y="184"/>
                        </a:lnTo>
                        <a:lnTo>
                          <a:pt x="436" y="184"/>
                        </a:lnTo>
                        <a:lnTo>
                          <a:pt x="424" y="178"/>
                        </a:lnTo>
                        <a:lnTo>
                          <a:pt x="418" y="176"/>
                        </a:lnTo>
                        <a:lnTo>
                          <a:pt x="412" y="176"/>
                        </a:lnTo>
                        <a:lnTo>
                          <a:pt x="412" y="176"/>
                        </a:lnTo>
                        <a:lnTo>
                          <a:pt x="402" y="178"/>
                        </a:lnTo>
                        <a:lnTo>
                          <a:pt x="398" y="180"/>
                        </a:lnTo>
                        <a:lnTo>
                          <a:pt x="392" y="184"/>
                        </a:lnTo>
                        <a:lnTo>
                          <a:pt x="392" y="184"/>
                        </a:lnTo>
                        <a:lnTo>
                          <a:pt x="384" y="192"/>
                        </a:lnTo>
                        <a:lnTo>
                          <a:pt x="374" y="198"/>
                        </a:lnTo>
                        <a:lnTo>
                          <a:pt x="374" y="198"/>
                        </a:lnTo>
                        <a:lnTo>
                          <a:pt x="368" y="200"/>
                        </a:lnTo>
                        <a:lnTo>
                          <a:pt x="362" y="200"/>
                        </a:lnTo>
                        <a:lnTo>
                          <a:pt x="362" y="200"/>
                        </a:lnTo>
                        <a:lnTo>
                          <a:pt x="358" y="198"/>
                        </a:lnTo>
                        <a:lnTo>
                          <a:pt x="358" y="198"/>
                        </a:lnTo>
                        <a:lnTo>
                          <a:pt x="354" y="198"/>
                        </a:lnTo>
                        <a:lnTo>
                          <a:pt x="350" y="200"/>
                        </a:lnTo>
                        <a:lnTo>
                          <a:pt x="350" y="200"/>
                        </a:lnTo>
                        <a:lnTo>
                          <a:pt x="344" y="202"/>
                        </a:lnTo>
                        <a:lnTo>
                          <a:pt x="344" y="202"/>
                        </a:lnTo>
                        <a:lnTo>
                          <a:pt x="340" y="208"/>
                        </a:lnTo>
                        <a:lnTo>
                          <a:pt x="340" y="212"/>
                        </a:lnTo>
                        <a:lnTo>
                          <a:pt x="342" y="222"/>
                        </a:lnTo>
                        <a:lnTo>
                          <a:pt x="346" y="228"/>
                        </a:lnTo>
                        <a:lnTo>
                          <a:pt x="350" y="230"/>
                        </a:lnTo>
                        <a:lnTo>
                          <a:pt x="352" y="232"/>
                        </a:lnTo>
                        <a:lnTo>
                          <a:pt x="352" y="232"/>
                        </a:lnTo>
                        <a:lnTo>
                          <a:pt x="358" y="228"/>
                        </a:lnTo>
                        <a:lnTo>
                          <a:pt x="364" y="224"/>
                        </a:lnTo>
                        <a:lnTo>
                          <a:pt x="368" y="218"/>
                        </a:lnTo>
                        <a:lnTo>
                          <a:pt x="374" y="216"/>
                        </a:lnTo>
                        <a:lnTo>
                          <a:pt x="374" y="216"/>
                        </a:lnTo>
                        <a:lnTo>
                          <a:pt x="378" y="218"/>
                        </a:lnTo>
                        <a:lnTo>
                          <a:pt x="382" y="220"/>
                        </a:lnTo>
                        <a:lnTo>
                          <a:pt x="390" y="228"/>
                        </a:lnTo>
                        <a:lnTo>
                          <a:pt x="390" y="228"/>
                        </a:lnTo>
                        <a:lnTo>
                          <a:pt x="388" y="232"/>
                        </a:lnTo>
                        <a:lnTo>
                          <a:pt x="386" y="240"/>
                        </a:lnTo>
                        <a:lnTo>
                          <a:pt x="382" y="248"/>
                        </a:lnTo>
                        <a:lnTo>
                          <a:pt x="376" y="250"/>
                        </a:lnTo>
                        <a:lnTo>
                          <a:pt x="376" y="250"/>
                        </a:lnTo>
                        <a:lnTo>
                          <a:pt x="362" y="254"/>
                        </a:lnTo>
                        <a:lnTo>
                          <a:pt x="348" y="258"/>
                        </a:lnTo>
                        <a:lnTo>
                          <a:pt x="348" y="258"/>
                        </a:lnTo>
                        <a:lnTo>
                          <a:pt x="332" y="254"/>
                        </a:lnTo>
                        <a:lnTo>
                          <a:pt x="324" y="254"/>
                        </a:lnTo>
                        <a:lnTo>
                          <a:pt x="320" y="254"/>
                        </a:lnTo>
                        <a:lnTo>
                          <a:pt x="318" y="256"/>
                        </a:lnTo>
                        <a:lnTo>
                          <a:pt x="318" y="256"/>
                        </a:lnTo>
                        <a:lnTo>
                          <a:pt x="314" y="258"/>
                        </a:lnTo>
                        <a:lnTo>
                          <a:pt x="310" y="262"/>
                        </a:lnTo>
                        <a:lnTo>
                          <a:pt x="308" y="266"/>
                        </a:lnTo>
                        <a:lnTo>
                          <a:pt x="310" y="272"/>
                        </a:lnTo>
                        <a:lnTo>
                          <a:pt x="310" y="272"/>
                        </a:lnTo>
                        <a:lnTo>
                          <a:pt x="312" y="282"/>
                        </a:lnTo>
                        <a:lnTo>
                          <a:pt x="310" y="288"/>
                        </a:lnTo>
                        <a:lnTo>
                          <a:pt x="308" y="294"/>
                        </a:lnTo>
                        <a:lnTo>
                          <a:pt x="306" y="296"/>
                        </a:lnTo>
                        <a:lnTo>
                          <a:pt x="306" y="296"/>
                        </a:lnTo>
                        <a:lnTo>
                          <a:pt x="292" y="300"/>
                        </a:lnTo>
                        <a:lnTo>
                          <a:pt x="290" y="302"/>
                        </a:lnTo>
                        <a:lnTo>
                          <a:pt x="290" y="304"/>
                        </a:lnTo>
                        <a:lnTo>
                          <a:pt x="294" y="304"/>
                        </a:lnTo>
                        <a:lnTo>
                          <a:pt x="302" y="306"/>
                        </a:lnTo>
                        <a:lnTo>
                          <a:pt x="302" y="306"/>
                        </a:lnTo>
                        <a:lnTo>
                          <a:pt x="320" y="304"/>
                        </a:lnTo>
                        <a:lnTo>
                          <a:pt x="332" y="302"/>
                        </a:lnTo>
                        <a:lnTo>
                          <a:pt x="340" y="298"/>
                        </a:lnTo>
                        <a:lnTo>
                          <a:pt x="346" y="296"/>
                        </a:lnTo>
                        <a:lnTo>
                          <a:pt x="346" y="296"/>
                        </a:lnTo>
                        <a:lnTo>
                          <a:pt x="358" y="292"/>
                        </a:lnTo>
                        <a:lnTo>
                          <a:pt x="364" y="290"/>
                        </a:lnTo>
                        <a:lnTo>
                          <a:pt x="370" y="290"/>
                        </a:lnTo>
                        <a:lnTo>
                          <a:pt x="370" y="290"/>
                        </a:lnTo>
                        <a:lnTo>
                          <a:pt x="376" y="292"/>
                        </a:lnTo>
                        <a:lnTo>
                          <a:pt x="382" y="290"/>
                        </a:lnTo>
                        <a:lnTo>
                          <a:pt x="388" y="290"/>
                        </a:lnTo>
                        <a:lnTo>
                          <a:pt x="394" y="290"/>
                        </a:lnTo>
                        <a:lnTo>
                          <a:pt x="394" y="290"/>
                        </a:lnTo>
                        <a:lnTo>
                          <a:pt x="396" y="290"/>
                        </a:lnTo>
                        <a:lnTo>
                          <a:pt x="400" y="288"/>
                        </a:lnTo>
                        <a:lnTo>
                          <a:pt x="406" y="284"/>
                        </a:lnTo>
                        <a:lnTo>
                          <a:pt x="414" y="280"/>
                        </a:lnTo>
                        <a:lnTo>
                          <a:pt x="416" y="280"/>
                        </a:lnTo>
                        <a:lnTo>
                          <a:pt x="420" y="282"/>
                        </a:lnTo>
                        <a:lnTo>
                          <a:pt x="420" y="282"/>
                        </a:lnTo>
                        <a:lnTo>
                          <a:pt x="422" y="288"/>
                        </a:lnTo>
                        <a:lnTo>
                          <a:pt x="424" y="294"/>
                        </a:lnTo>
                        <a:lnTo>
                          <a:pt x="422" y="304"/>
                        </a:lnTo>
                        <a:lnTo>
                          <a:pt x="422" y="304"/>
                        </a:lnTo>
                        <a:lnTo>
                          <a:pt x="420" y="308"/>
                        </a:lnTo>
                        <a:lnTo>
                          <a:pt x="416" y="312"/>
                        </a:lnTo>
                        <a:lnTo>
                          <a:pt x="412" y="314"/>
                        </a:lnTo>
                        <a:lnTo>
                          <a:pt x="412" y="318"/>
                        </a:lnTo>
                        <a:lnTo>
                          <a:pt x="412" y="318"/>
                        </a:lnTo>
                        <a:lnTo>
                          <a:pt x="418" y="330"/>
                        </a:lnTo>
                        <a:lnTo>
                          <a:pt x="428" y="340"/>
                        </a:lnTo>
                        <a:lnTo>
                          <a:pt x="428" y="340"/>
                        </a:lnTo>
                        <a:lnTo>
                          <a:pt x="440" y="348"/>
                        </a:lnTo>
                        <a:lnTo>
                          <a:pt x="444" y="350"/>
                        </a:lnTo>
                        <a:lnTo>
                          <a:pt x="448" y="348"/>
                        </a:lnTo>
                        <a:lnTo>
                          <a:pt x="448" y="348"/>
                        </a:lnTo>
                        <a:lnTo>
                          <a:pt x="450" y="342"/>
                        </a:lnTo>
                        <a:lnTo>
                          <a:pt x="452" y="338"/>
                        </a:lnTo>
                        <a:lnTo>
                          <a:pt x="456" y="330"/>
                        </a:lnTo>
                        <a:lnTo>
                          <a:pt x="456" y="330"/>
                        </a:lnTo>
                        <a:lnTo>
                          <a:pt x="460" y="328"/>
                        </a:lnTo>
                        <a:lnTo>
                          <a:pt x="470" y="330"/>
                        </a:lnTo>
                        <a:lnTo>
                          <a:pt x="480" y="332"/>
                        </a:lnTo>
                        <a:lnTo>
                          <a:pt x="482" y="334"/>
                        </a:lnTo>
                        <a:lnTo>
                          <a:pt x="484" y="336"/>
                        </a:lnTo>
                        <a:lnTo>
                          <a:pt x="484" y="336"/>
                        </a:lnTo>
                        <a:lnTo>
                          <a:pt x="486" y="340"/>
                        </a:lnTo>
                        <a:lnTo>
                          <a:pt x="492" y="346"/>
                        </a:lnTo>
                        <a:lnTo>
                          <a:pt x="500" y="354"/>
                        </a:lnTo>
                        <a:lnTo>
                          <a:pt x="500" y="354"/>
                        </a:lnTo>
                        <a:lnTo>
                          <a:pt x="512" y="360"/>
                        </a:lnTo>
                        <a:lnTo>
                          <a:pt x="512" y="360"/>
                        </a:lnTo>
                        <a:lnTo>
                          <a:pt x="514" y="362"/>
                        </a:lnTo>
                        <a:lnTo>
                          <a:pt x="520" y="372"/>
                        </a:lnTo>
                        <a:lnTo>
                          <a:pt x="520" y="372"/>
                        </a:lnTo>
                        <a:lnTo>
                          <a:pt x="524" y="378"/>
                        </a:lnTo>
                        <a:lnTo>
                          <a:pt x="530" y="380"/>
                        </a:lnTo>
                        <a:lnTo>
                          <a:pt x="534" y="380"/>
                        </a:lnTo>
                        <a:lnTo>
                          <a:pt x="540" y="380"/>
                        </a:lnTo>
                        <a:lnTo>
                          <a:pt x="540" y="380"/>
                        </a:lnTo>
                        <a:lnTo>
                          <a:pt x="544" y="376"/>
                        </a:lnTo>
                        <a:lnTo>
                          <a:pt x="548" y="372"/>
                        </a:lnTo>
                        <a:lnTo>
                          <a:pt x="554" y="368"/>
                        </a:lnTo>
                        <a:lnTo>
                          <a:pt x="560" y="366"/>
                        </a:lnTo>
                        <a:lnTo>
                          <a:pt x="560" y="366"/>
                        </a:lnTo>
                        <a:lnTo>
                          <a:pt x="570" y="366"/>
                        </a:lnTo>
                        <a:lnTo>
                          <a:pt x="574" y="368"/>
                        </a:lnTo>
                        <a:lnTo>
                          <a:pt x="580" y="372"/>
                        </a:lnTo>
                        <a:lnTo>
                          <a:pt x="580" y="372"/>
                        </a:lnTo>
                        <a:lnTo>
                          <a:pt x="598" y="388"/>
                        </a:lnTo>
                        <a:lnTo>
                          <a:pt x="598" y="388"/>
                        </a:lnTo>
                        <a:lnTo>
                          <a:pt x="592" y="406"/>
                        </a:lnTo>
                        <a:lnTo>
                          <a:pt x="586" y="424"/>
                        </a:lnTo>
                        <a:lnTo>
                          <a:pt x="578" y="442"/>
                        </a:lnTo>
                        <a:lnTo>
                          <a:pt x="568" y="460"/>
                        </a:lnTo>
                        <a:lnTo>
                          <a:pt x="558" y="476"/>
                        </a:lnTo>
                        <a:lnTo>
                          <a:pt x="546" y="492"/>
                        </a:lnTo>
                        <a:lnTo>
                          <a:pt x="534" y="508"/>
                        </a:lnTo>
                        <a:lnTo>
                          <a:pt x="522" y="522"/>
                        </a:lnTo>
                        <a:lnTo>
                          <a:pt x="522" y="522"/>
                        </a:lnTo>
                        <a:lnTo>
                          <a:pt x="500" y="540"/>
                        </a:lnTo>
                        <a:lnTo>
                          <a:pt x="478" y="556"/>
                        </a:lnTo>
                        <a:lnTo>
                          <a:pt x="454" y="572"/>
                        </a:lnTo>
                        <a:lnTo>
                          <a:pt x="428" y="584"/>
                        </a:lnTo>
                        <a:lnTo>
                          <a:pt x="402" y="594"/>
                        </a:lnTo>
                        <a:lnTo>
                          <a:pt x="374" y="602"/>
                        </a:lnTo>
                        <a:lnTo>
                          <a:pt x="344" y="606"/>
                        </a:lnTo>
                        <a:lnTo>
                          <a:pt x="314" y="608"/>
                        </a:lnTo>
                        <a:lnTo>
                          <a:pt x="314" y="608"/>
                        </a:lnTo>
                        <a:lnTo>
                          <a:pt x="278" y="604"/>
                        </a:lnTo>
                        <a:lnTo>
                          <a:pt x="244" y="598"/>
                        </a:lnTo>
                        <a:lnTo>
                          <a:pt x="212" y="588"/>
                        </a:lnTo>
                        <a:lnTo>
                          <a:pt x="182" y="574"/>
                        </a:lnTo>
                        <a:lnTo>
                          <a:pt x="182" y="574"/>
                        </a:lnTo>
                        <a:lnTo>
                          <a:pt x="184" y="564"/>
                        </a:lnTo>
                        <a:lnTo>
                          <a:pt x="188" y="552"/>
                        </a:lnTo>
                        <a:lnTo>
                          <a:pt x="190" y="536"/>
                        </a:lnTo>
                        <a:lnTo>
                          <a:pt x="190" y="536"/>
                        </a:lnTo>
                        <a:lnTo>
                          <a:pt x="192" y="500"/>
                        </a:lnTo>
                        <a:lnTo>
                          <a:pt x="194" y="476"/>
                        </a:lnTo>
                        <a:lnTo>
                          <a:pt x="194" y="462"/>
                        </a:lnTo>
                        <a:lnTo>
                          <a:pt x="194" y="462"/>
                        </a:lnTo>
                        <a:lnTo>
                          <a:pt x="182" y="448"/>
                        </a:lnTo>
                        <a:lnTo>
                          <a:pt x="172" y="440"/>
                        </a:lnTo>
                        <a:lnTo>
                          <a:pt x="162" y="434"/>
                        </a:lnTo>
                        <a:lnTo>
                          <a:pt x="162" y="434"/>
                        </a:lnTo>
                        <a:lnTo>
                          <a:pt x="154" y="432"/>
                        </a:lnTo>
                        <a:lnTo>
                          <a:pt x="144" y="432"/>
                        </a:lnTo>
                        <a:lnTo>
                          <a:pt x="136" y="434"/>
                        </a:lnTo>
                        <a:lnTo>
                          <a:pt x="130" y="432"/>
                        </a:lnTo>
                        <a:lnTo>
                          <a:pt x="130" y="432"/>
                        </a:lnTo>
                        <a:lnTo>
                          <a:pt x="122" y="428"/>
                        </a:lnTo>
                        <a:lnTo>
                          <a:pt x="118" y="420"/>
                        </a:lnTo>
                        <a:lnTo>
                          <a:pt x="112" y="414"/>
                        </a:lnTo>
                        <a:lnTo>
                          <a:pt x="108" y="408"/>
                        </a:lnTo>
                        <a:lnTo>
                          <a:pt x="108" y="408"/>
                        </a:lnTo>
                        <a:lnTo>
                          <a:pt x="102" y="404"/>
                        </a:lnTo>
                        <a:lnTo>
                          <a:pt x="94" y="402"/>
                        </a:lnTo>
                        <a:lnTo>
                          <a:pt x="78" y="400"/>
                        </a:lnTo>
                        <a:lnTo>
                          <a:pt x="78" y="400"/>
                        </a:lnTo>
                        <a:lnTo>
                          <a:pt x="72" y="396"/>
                        </a:lnTo>
                        <a:lnTo>
                          <a:pt x="66" y="390"/>
                        </a:lnTo>
                        <a:lnTo>
                          <a:pt x="58" y="378"/>
                        </a:lnTo>
                        <a:lnTo>
                          <a:pt x="58" y="378"/>
                        </a:lnTo>
                        <a:lnTo>
                          <a:pt x="56" y="372"/>
                        </a:lnTo>
                        <a:lnTo>
                          <a:pt x="58" y="366"/>
                        </a:lnTo>
                        <a:lnTo>
                          <a:pt x="60" y="360"/>
                        </a:lnTo>
                        <a:lnTo>
                          <a:pt x="64" y="358"/>
                        </a:lnTo>
                        <a:lnTo>
                          <a:pt x="64" y="358"/>
                        </a:lnTo>
                        <a:close/>
                        <a:moveTo>
                          <a:pt x="78" y="488"/>
                        </a:moveTo>
                        <a:lnTo>
                          <a:pt x="78" y="488"/>
                        </a:lnTo>
                        <a:lnTo>
                          <a:pt x="66" y="470"/>
                        </a:lnTo>
                        <a:lnTo>
                          <a:pt x="56" y="452"/>
                        </a:lnTo>
                        <a:lnTo>
                          <a:pt x="48" y="434"/>
                        </a:lnTo>
                        <a:lnTo>
                          <a:pt x="40" y="414"/>
                        </a:lnTo>
                        <a:lnTo>
                          <a:pt x="40" y="414"/>
                        </a:lnTo>
                        <a:lnTo>
                          <a:pt x="62" y="418"/>
                        </a:lnTo>
                        <a:lnTo>
                          <a:pt x="62" y="418"/>
                        </a:lnTo>
                        <a:lnTo>
                          <a:pt x="70" y="422"/>
                        </a:lnTo>
                        <a:lnTo>
                          <a:pt x="76" y="430"/>
                        </a:lnTo>
                        <a:lnTo>
                          <a:pt x="82" y="436"/>
                        </a:lnTo>
                        <a:lnTo>
                          <a:pt x="88" y="440"/>
                        </a:lnTo>
                        <a:lnTo>
                          <a:pt x="88" y="440"/>
                        </a:lnTo>
                        <a:lnTo>
                          <a:pt x="88" y="442"/>
                        </a:lnTo>
                        <a:lnTo>
                          <a:pt x="88" y="448"/>
                        </a:lnTo>
                        <a:lnTo>
                          <a:pt x="86" y="462"/>
                        </a:lnTo>
                        <a:lnTo>
                          <a:pt x="82" y="478"/>
                        </a:lnTo>
                        <a:lnTo>
                          <a:pt x="78" y="488"/>
                        </a:lnTo>
                        <a:lnTo>
                          <a:pt x="78" y="488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0" name="그룹 46">
                  <a:extLst>
                    <a:ext uri="{FF2B5EF4-FFF2-40B4-BE49-F238E27FC236}">
                      <a16:creationId xmlns:a16="http://schemas.microsoft.com/office/drawing/2014/main" id="{8A437586-5DB3-44D6-B9FE-FF8A7D92ABA6}"/>
                    </a:ext>
                  </a:extLst>
                </p:cNvPr>
                <p:cNvGrpSpPr/>
                <p:nvPr/>
              </p:nvGrpSpPr>
              <p:grpSpPr>
                <a:xfrm>
                  <a:off x="3690152" y="3217268"/>
                  <a:ext cx="276731" cy="297094"/>
                  <a:chOff x="-949325" y="1254125"/>
                  <a:chExt cx="949325" cy="1019175"/>
                </a:xfrm>
                <a:solidFill>
                  <a:schemeClr val="bg1"/>
                </a:solidFill>
              </p:grpSpPr>
              <p:sp>
                <p:nvSpPr>
                  <p:cNvPr id="45" name="Freeform 7">
                    <a:extLst>
                      <a:ext uri="{FF2B5EF4-FFF2-40B4-BE49-F238E27FC236}">
                        <a16:creationId xmlns:a16="http://schemas.microsoft.com/office/drawing/2014/main" id="{F2B550E6-9E77-42B5-9DD2-2874842B5A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517525" y="1365250"/>
                    <a:ext cx="396875" cy="231775"/>
                  </a:xfrm>
                  <a:custGeom>
                    <a:avLst/>
                    <a:gdLst>
                      <a:gd name="T0" fmla="*/ 250 w 250"/>
                      <a:gd name="T1" fmla="*/ 146 h 146"/>
                      <a:gd name="T2" fmla="*/ 250 w 250"/>
                      <a:gd name="T3" fmla="*/ 146 h 146"/>
                      <a:gd name="T4" fmla="*/ 250 w 250"/>
                      <a:gd name="T5" fmla="*/ 134 h 146"/>
                      <a:gd name="T6" fmla="*/ 250 w 250"/>
                      <a:gd name="T7" fmla="*/ 120 h 146"/>
                      <a:gd name="T8" fmla="*/ 250 w 250"/>
                      <a:gd name="T9" fmla="*/ 120 h 146"/>
                      <a:gd name="T10" fmla="*/ 250 w 250"/>
                      <a:gd name="T11" fmla="*/ 108 h 146"/>
                      <a:gd name="T12" fmla="*/ 246 w 250"/>
                      <a:gd name="T13" fmla="*/ 94 h 146"/>
                      <a:gd name="T14" fmla="*/ 242 w 250"/>
                      <a:gd name="T15" fmla="*/ 82 h 146"/>
                      <a:gd name="T16" fmla="*/ 238 w 250"/>
                      <a:gd name="T17" fmla="*/ 72 h 146"/>
                      <a:gd name="T18" fmla="*/ 230 w 250"/>
                      <a:gd name="T19" fmla="*/ 60 h 146"/>
                      <a:gd name="T20" fmla="*/ 224 w 250"/>
                      <a:gd name="T21" fmla="*/ 50 h 146"/>
                      <a:gd name="T22" fmla="*/ 206 w 250"/>
                      <a:gd name="T23" fmla="*/ 32 h 146"/>
                      <a:gd name="T24" fmla="*/ 186 w 250"/>
                      <a:gd name="T25" fmla="*/ 16 h 146"/>
                      <a:gd name="T26" fmla="*/ 176 w 250"/>
                      <a:gd name="T27" fmla="*/ 12 h 146"/>
                      <a:gd name="T28" fmla="*/ 164 w 250"/>
                      <a:gd name="T29" fmla="*/ 6 h 146"/>
                      <a:gd name="T30" fmla="*/ 152 w 250"/>
                      <a:gd name="T31" fmla="*/ 2 h 146"/>
                      <a:gd name="T32" fmla="*/ 138 w 250"/>
                      <a:gd name="T33" fmla="*/ 0 h 146"/>
                      <a:gd name="T34" fmla="*/ 126 w 250"/>
                      <a:gd name="T35" fmla="*/ 0 h 146"/>
                      <a:gd name="T36" fmla="*/ 112 w 250"/>
                      <a:gd name="T37" fmla="*/ 0 h 146"/>
                      <a:gd name="T38" fmla="*/ 112 w 250"/>
                      <a:gd name="T39" fmla="*/ 0 h 146"/>
                      <a:gd name="T40" fmla="*/ 94 w 250"/>
                      <a:gd name="T41" fmla="*/ 2 h 146"/>
                      <a:gd name="T42" fmla="*/ 76 w 250"/>
                      <a:gd name="T43" fmla="*/ 8 h 146"/>
                      <a:gd name="T44" fmla="*/ 58 w 250"/>
                      <a:gd name="T45" fmla="*/ 14 h 146"/>
                      <a:gd name="T46" fmla="*/ 44 w 250"/>
                      <a:gd name="T47" fmla="*/ 24 h 146"/>
                      <a:gd name="T48" fmla="*/ 30 w 250"/>
                      <a:gd name="T49" fmla="*/ 36 h 146"/>
                      <a:gd name="T50" fmla="*/ 18 w 250"/>
                      <a:gd name="T51" fmla="*/ 50 h 146"/>
                      <a:gd name="T52" fmla="*/ 8 w 250"/>
                      <a:gd name="T53" fmla="*/ 64 h 146"/>
                      <a:gd name="T54" fmla="*/ 0 w 250"/>
                      <a:gd name="T55" fmla="*/ 80 h 146"/>
                      <a:gd name="T56" fmla="*/ 0 w 250"/>
                      <a:gd name="T57" fmla="*/ 80 h 146"/>
                      <a:gd name="T58" fmla="*/ 10 w 250"/>
                      <a:gd name="T59" fmla="*/ 72 h 146"/>
                      <a:gd name="T60" fmla="*/ 20 w 250"/>
                      <a:gd name="T61" fmla="*/ 62 h 146"/>
                      <a:gd name="T62" fmla="*/ 32 w 250"/>
                      <a:gd name="T63" fmla="*/ 56 h 146"/>
                      <a:gd name="T64" fmla="*/ 44 w 250"/>
                      <a:gd name="T65" fmla="*/ 48 h 146"/>
                      <a:gd name="T66" fmla="*/ 56 w 250"/>
                      <a:gd name="T67" fmla="*/ 44 h 146"/>
                      <a:gd name="T68" fmla="*/ 70 w 250"/>
                      <a:gd name="T69" fmla="*/ 40 h 146"/>
                      <a:gd name="T70" fmla="*/ 84 w 250"/>
                      <a:gd name="T71" fmla="*/ 36 h 146"/>
                      <a:gd name="T72" fmla="*/ 98 w 250"/>
                      <a:gd name="T73" fmla="*/ 34 h 146"/>
                      <a:gd name="T74" fmla="*/ 98 w 250"/>
                      <a:gd name="T75" fmla="*/ 34 h 146"/>
                      <a:gd name="T76" fmla="*/ 110 w 250"/>
                      <a:gd name="T77" fmla="*/ 34 h 146"/>
                      <a:gd name="T78" fmla="*/ 124 w 250"/>
                      <a:gd name="T79" fmla="*/ 36 h 146"/>
                      <a:gd name="T80" fmla="*/ 150 w 250"/>
                      <a:gd name="T81" fmla="*/ 40 h 146"/>
                      <a:gd name="T82" fmla="*/ 174 w 250"/>
                      <a:gd name="T83" fmla="*/ 50 h 146"/>
                      <a:gd name="T84" fmla="*/ 194 w 250"/>
                      <a:gd name="T85" fmla="*/ 64 h 146"/>
                      <a:gd name="T86" fmla="*/ 214 w 250"/>
                      <a:gd name="T87" fmla="*/ 80 h 146"/>
                      <a:gd name="T88" fmla="*/ 230 w 250"/>
                      <a:gd name="T89" fmla="*/ 100 h 146"/>
                      <a:gd name="T90" fmla="*/ 242 w 250"/>
                      <a:gd name="T91" fmla="*/ 122 h 146"/>
                      <a:gd name="T92" fmla="*/ 250 w 250"/>
                      <a:gd name="T93" fmla="*/ 146 h 146"/>
                      <a:gd name="T94" fmla="*/ 250 w 250"/>
                      <a:gd name="T95" fmla="*/ 146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250" h="146">
                        <a:moveTo>
                          <a:pt x="250" y="146"/>
                        </a:moveTo>
                        <a:lnTo>
                          <a:pt x="250" y="146"/>
                        </a:lnTo>
                        <a:lnTo>
                          <a:pt x="250" y="134"/>
                        </a:lnTo>
                        <a:lnTo>
                          <a:pt x="250" y="120"/>
                        </a:lnTo>
                        <a:lnTo>
                          <a:pt x="250" y="120"/>
                        </a:lnTo>
                        <a:lnTo>
                          <a:pt x="250" y="108"/>
                        </a:lnTo>
                        <a:lnTo>
                          <a:pt x="246" y="94"/>
                        </a:lnTo>
                        <a:lnTo>
                          <a:pt x="242" y="82"/>
                        </a:lnTo>
                        <a:lnTo>
                          <a:pt x="238" y="72"/>
                        </a:lnTo>
                        <a:lnTo>
                          <a:pt x="230" y="60"/>
                        </a:lnTo>
                        <a:lnTo>
                          <a:pt x="224" y="50"/>
                        </a:lnTo>
                        <a:lnTo>
                          <a:pt x="206" y="32"/>
                        </a:lnTo>
                        <a:lnTo>
                          <a:pt x="186" y="16"/>
                        </a:lnTo>
                        <a:lnTo>
                          <a:pt x="176" y="12"/>
                        </a:lnTo>
                        <a:lnTo>
                          <a:pt x="164" y="6"/>
                        </a:lnTo>
                        <a:lnTo>
                          <a:pt x="152" y="2"/>
                        </a:lnTo>
                        <a:lnTo>
                          <a:pt x="138" y="0"/>
                        </a:lnTo>
                        <a:lnTo>
                          <a:pt x="126" y="0"/>
                        </a:lnTo>
                        <a:lnTo>
                          <a:pt x="112" y="0"/>
                        </a:lnTo>
                        <a:lnTo>
                          <a:pt x="112" y="0"/>
                        </a:lnTo>
                        <a:lnTo>
                          <a:pt x="94" y="2"/>
                        </a:lnTo>
                        <a:lnTo>
                          <a:pt x="76" y="8"/>
                        </a:lnTo>
                        <a:lnTo>
                          <a:pt x="58" y="14"/>
                        </a:lnTo>
                        <a:lnTo>
                          <a:pt x="44" y="24"/>
                        </a:lnTo>
                        <a:lnTo>
                          <a:pt x="30" y="36"/>
                        </a:lnTo>
                        <a:lnTo>
                          <a:pt x="18" y="50"/>
                        </a:lnTo>
                        <a:lnTo>
                          <a:pt x="8" y="64"/>
                        </a:lnTo>
                        <a:lnTo>
                          <a:pt x="0" y="80"/>
                        </a:lnTo>
                        <a:lnTo>
                          <a:pt x="0" y="80"/>
                        </a:lnTo>
                        <a:lnTo>
                          <a:pt x="10" y="72"/>
                        </a:lnTo>
                        <a:lnTo>
                          <a:pt x="20" y="62"/>
                        </a:lnTo>
                        <a:lnTo>
                          <a:pt x="32" y="56"/>
                        </a:lnTo>
                        <a:lnTo>
                          <a:pt x="44" y="48"/>
                        </a:lnTo>
                        <a:lnTo>
                          <a:pt x="56" y="44"/>
                        </a:lnTo>
                        <a:lnTo>
                          <a:pt x="70" y="40"/>
                        </a:lnTo>
                        <a:lnTo>
                          <a:pt x="84" y="36"/>
                        </a:lnTo>
                        <a:lnTo>
                          <a:pt x="98" y="34"/>
                        </a:lnTo>
                        <a:lnTo>
                          <a:pt x="98" y="34"/>
                        </a:lnTo>
                        <a:lnTo>
                          <a:pt x="110" y="34"/>
                        </a:lnTo>
                        <a:lnTo>
                          <a:pt x="124" y="36"/>
                        </a:lnTo>
                        <a:lnTo>
                          <a:pt x="150" y="40"/>
                        </a:lnTo>
                        <a:lnTo>
                          <a:pt x="174" y="50"/>
                        </a:lnTo>
                        <a:lnTo>
                          <a:pt x="194" y="64"/>
                        </a:lnTo>
                        <a:lnTo>
                          <a:pt x="214" y="80"/>
                        </a:lnTo>
                        <a:lnTo>
                          <a:pt x="230" y="100"/>
                        </a:lnTo>
                        <a:lnTo>
                          <a:pt x="242" y="122"/>
                        </a:lnTo>
                        <a:lnTo>
                          <a:pt x="250" y="146"/>
                        </a:lnTo>
                        <a:lnTo>
                          <a:pt x="250" y="1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Freeform 8">
                    <a:extLst>
                      <a:ext uri="{FF2B5EF4-FFF2-40B4-BE49-F238E27FC236}">
                        <a16:creationId xmlns:a16="http://schemas.microsoft.com/office/drawing/2014/main" id="{C89E169F-5C48-449E-8BA7-8178EA34188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949325" y="1254125"/>
                    <a:ext cx="949325" cy="1019175"/>
                  </a:xfrm>
                  <a:custGeom>
                    <a:avLst/>
                    <a:gdLst>
                      <a:gd name="T0" fmla="*/ 14 w 598"/>
                      <a:gd name="T1" fmla="*/ 538 h 642"/>
                      <a:gd name="T2" fmla="*/ 0 w 598"/>
                      <a:gd name="T3" fmla="*/ 572 h 642"/>
                      <a:gd name="T4" fmla="*/ 6 w 598"/>
                      <a:gd name="T5" fmla="*/ 606 h 642"/>
                      <a:gd name="T6" fmla="*/ 20 w 598"/>
                      <a:gd name="T7" fmla="*/ 626 h 642"/>
                      <a:gd name="T8" fmla="*/ 54 w 598"/>
                      <a:gd name="T9" fmla="*/ 640 h 642"/>
                      <a:gd name="T10" fmla="*/ 88 w 598"/>
                      <a:gd name="T11" fmla="*/ 636 h 642"/>
                      <a:gd name="T12" fmla="*/ 232 w 598"/>
                      <a:gd name="T13" fmla="*/ 480 h 642"/>
                      <a:gd name="T14" fmla="*/ 242 w 598"/>
                      <a:gd name="T15" fmla="*/ 462 h 642"/>
                      <a:gd name="T16" fmla="*/ 246 w 598"/>
                      <a:gd name="T17" fmla="*/ 434 h 642"/>
                      <a:gd name="T18" fmla="*/ 238 w 598"/>
                      <a:gd name="T19" fmla="*/ 406 h 642"/>
                      <a:gd name="T20" fmla="*/ 284 w 598"/>
                      <a:gd name="T21" fmla="*/ 380 h 642"/>
                      <a:gd name="T22" fmla="*/ 332 w 598"/>
                      <a:gd name="T23" fmla="*/ 402 h 642"/>
                      <a:gd name="T24" fmla="*/ 388 w 598"/>
                      <a:gd name="T25" fmla="*/ 412 h 642"/>
                      <a:gd name="T26" fmla="*/ 428 w 598"/>
                      <a:gd name="T27" fmla="*/ 408 h 642"/>
                      <a:gd name="T28" fmla="*/ 486 w 598"/>
                      <a:gd name="T29" fmla="*/ 390 h 642"/>
                      <a:gd name="T30" fmla="*/ 534 w 598"/>
                      <a:gd name="T31" fmla="*/ 356 h 642"/>
                      <a:gd name="T32" fmla="*/ 570 w 598"/>
                      <a:gd name="T33" fmla="*/ 310 h 642"/>
                      <a:gd name="T34" fmla="*/ 592 w 598"/>
                      <a:gd name="T35" fmla="*/ 254 h 642"/>
                      <a:gd name="T36" fmla="*/ 598 w 598"/>
                      <a:gd name="T37" fmla="*/ 192 h 642"/>
                      <a:gd name="T38" fmla="*/ 590 w 598"/>
                      <a:gd name="T39" fmla="*/ 152 h 642"/>
                      <a:gd name="T40" fmla="*/ 566 w 598"/>
                      <a:gd name="T41" fmla="*/ 96 h 642"/>
                      <a:gd name="T42" fmla="*/ 528 w 598"/>
                      <a:gd name="T43" fmla="*/ 52 h 642"/>
                      <a:gd name="T44" fmla="*/ 478 w 598"/>
                      <a:gd name="T45" fmla="*/ 18 h 642"/>
                      <a:gd name="T46" fmla="*/ 420 w 598"/>
                      <a:gd name="T47" fmla="*/ 2 h 642"/>
                      <a:gd name="T48" fmla="*/ 378 w 598"/>
                      <a:gd name="T49" fmla="*/ 0 h 642"/>
                      <a:gd name="T50" fmla="*/ 318 w 598"/>
                      <a:gd name="T51" fmla="*/ 14 h 642"/>
                      <a:gd name="T52" fmla="*/ 266 w 598"/>
                      <a:gd name="T53" fmla="*/ 44 h 642"/>
                      <a:gd name="T54" fmla="*/ 226 w 598"/>
                      <a:gd name="T55" fmla="*/ 86 h 642"/>
                      <a:gd name="T56" fmla="*/ 198 w 598"/>
                      <a:gd name="T57" fmla="*/ 138 h 642"/>
                      <a:gd name="T58" fmla="*/ 188 w 598"/>
                      <a:gd name="T59" fmla="*/ 198 h 642"/>
                      <a:gd name="T60" fmla="*/ 190 w 598"/>
                      <a:gd name="T61" fmla="*/ 238 h 642"/>
                      <a:gd name="T62" fmla="*/ 204 w 598"/>
                      <a:gd name="T63" fmla="*/ 288 h 642"/>
                      <a:gd name="T64" fmla="*/ 230 w 598"/>
                      <a:gd name="T65" fmla="*/ 332 h 642"/>
                      <a:gd name="T66" fmla="*/ 210 w 598"/>
                      <a:gd name="T67" fmla="*/ 382 h 642"/>
                      <a:gd name="T68" fmla="*/ 180 w 598"/>
                      <a:gd name="T69" fmla="*/ 376 h 642"/>
                      <a:gd name="T70" fmla="*/ 154 w 598"/>
                      <a:gd name="T71" fmla="*/ 384 h 642"/>
                      <a:gd name="T72" fmla="*/ 138 w 598"/>
                      <a:gd name="T73" fmla="*/ 398 h 642"/>
                      <a:gd name="T74" fmla="*/ 224 w 598"/>
                      <a:gd name="T75" fmla="*/ 200 h 642"/>
                      <a:gd name="T76" fmla="*/ 234 w 598"/>
                      <a:gd name="T77" fmla="*/ 150 h 642"/>
                      <a:gd name="T78" fmla="*/ 256 w 598"/>
                      <a:gd name="T79" fmla="*/ 108 h 642"/>
                      <a:gd name="T80" fmla="*/ 290 w 598"/>
                      <a:gd name="T81" fmla="*/ 72 h 642"/>
                      <a:gd name="T82" fmla="*/ 332 w 598"/>
                      <a:gd name="T83" fmla="*/ 48 h 642"/>
                      <a:gd name="T84" fmla="*/ 382 w 598"/>
                      <a:gd name="T85" fmla="*/ 38 h 642"/>
                      <a:gd name="T86" fmla="*/ 416 w 598"/>
                      <a:gd name="T87" fmla="*/ 40 h 642"/>
                      <a:gd name="T88" fmla="*/ 462 w 598"/>
                      <a:gd name="T89" fmla="*/ 52 h 642"/>
                      <a:gd name="T90" fmla="*/ 504 w 598"/>
                      <a:gd name="T91" fmla="*/ 80 h 642"/>
                      <a:gd name="T92" fmla="*/ 534 w 598"/>
                      <a:gd name="T93" fmla="*/ 116 h 642"/>
                      <a:gd name="T94" fmla="*/ 554 w 598"/>
                      <a:gd name="T95" fmla="*/ 160 h 642"/>
                      <a:gd name="T96" fmla="*/ 560 w 598"/>
                      <a:gd name="T97" fmla="*/ 194 h 642"/>
                      <a:gd name="T98" fmla="*/ 556 w 598"/>
                      <a:gd name="T99" fmla="*/ 246 h 642"/>
                      <a:gd name="T100" fmla="*/ 538 w 598"/>
                      <a:gd name="T101" fmla="*/ 290 h 642"/>
                      <a:gd name="T102" fmla="*/ 508 w 598"/>
                      <a:gd name="T103" fmla="*/ 328 h 642"/>
                      <a:gd name="T104" fmla="*/ 468 w 598"/>
                      <a:gd name="T105" fmla="*/ 356 h 642"/>
                      <a:gd name="T106" fmla="*/ 420 w 598"/>
                      <a:gd name="T107" fmla="*/ 372 h 642"/>
                      <a:gd name="T108" fmla="*/ 386 w 598"/>
                      <a:gd name="T109" fmla="*/ 374 h 642"/>
                      <a:gd name="T110" fmla="*/ 338 w 598"/>
                      <a:gd name="T111" fmla="*/ 364 h 642"/>
                      <a:gd name="T112" fmla="*/ 294 w 598"/>
                      <a:gd name="T113" fmla="*/ 342 h 642"/>
                      <a:gd name="T114" fmla="*/ 260 w 598"/>
                      <a:gd name="T115" fmla="*/ 308 h 642"/>
                      <a:gd name="T116" fmla="*/ 236 w 598"/>
                      <a:gd name="T117" fmla="*/ 266 h 642"/>
                      <a:gd name="T118" fmla="*/ 224 w 598"/>
                      <a:gd name="T119" fmla="*/ 216 h 6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98" h="642">
                        <a:moveTo>
                          <a:pt x="138" y="398"/>
                        </a:moveTo>
                        <a:lnTo>
                          <a:pt x="14" y="538"/>
                        </a:lnTo>
                        <a:lnTo>
                          <a:pt x="14" y="538"/>
                        </a:lnTo>
                        <a:lnTo>
                          <a:pt x="8" y="548"/>
                        </a:lnTo>
                        <a:lnTo>
                          <a:pt x="2" y="560"/>
                        </a:lnTo>
                        <a:lnTo>
                          <a:pt x="0" y="572"/>
                        </a:lnTo>
                        <a:lnTo>
                          <a:pt x="0" y="584"/>
                        </a:lnTo>
                        <a:lnTo>
                          <a:pt x="2" y="594"/>
                        </a:lnTo>
                        <a:lnTo>
                          <a:pt x="6" y="606"/>
                        </a:lnTo>
                        <a:lnTo>
                          <a:pt x="12" y="616"/>
                        </a:lnTo>
                        <a:lnTo>
                          <a:pt x="20" y="626"/>
                        </a:lnTo>
                        <a:lnTo>
                          <a:pt x="20" y="626"/>
                        </a:lnTo>
                        <a:lnTo>
                          <a:pt x="30" y="634"/>
                        </a:lnTo>
                        <a:lnTo>
                          <a:pt x="42" y="638"/>
                        </a:lnTo>
                        <a:lnTo>
                          <a:pt x="54" y="640"/>
                        </a:lnTo>
                        <a:lnTo>
                          <a:pt x="66" y="642"/>
                        </a:lnTo>
                        <a:lnTo>
                          <a:pt x="78" y="640"/>
                        </a:lnTo>
                        <a:lnTo>
                          <a:pt x="88" y="636"/>
                        </a:lnTo>
                        <a:lnTo>
                          <a:pt x="100" y="628"/>
                        </a:lnTo>
                        <a:lnTo>
                          <a:pt x="108" y="620"/>
                        </a:lnTo>
                        <a:lnTo>
                          <a:pt x="232" y="480"/>
                        </a:lnTo>
                        <a:lnTo>
                          <a:pt x="232" y="480"/>
                        </a:lnTo>
                        <a:lnTo>
                          <a:pt x="238" y="472"/>
                        </a:lnTo>
                        <a:lnTo>
                          <a:pt x="242" y="462"/>
                        </a:lnTo>
                        <a:lnTo>
                          <a:pt x="246" y="452"/>
                        </a:lnTo>
                        <a:lnTo>
                          <a:pt x="246" y="444"/>
                        </a:lnTo>
                        <a:lnTo>
                          <a:pt x="246" y="434"/>
                        </a:lnTo>
                        <a:lnTo>
                          <a:pt x="244" y="424"/>
                        </a:lnTo>
                        <a:lnTo>
                          <a:pt x="242" y="414"/>
                        </a:lnTo>
                        <a:lnTo>
                          <a:pt x="238" y="406"/>
                        </a:lnTo>
                        <a:lnTo>
                          <a:pt x="270" y="370"/>
                        </a:lnTo>
                        <a:lnTo>
                          <a:pt x="270" y="370"/>
                        </a:lnTo>
                        <a:lnTo>
                          <a:pt x="284" y="380"/>
                        </a:lnTo>
                        <a:lnTo>
                          <a:pt x="300" y="388"/>
                        </a:lnTo>
                        <a:lnTo>
                          <a:pt x="316" y="396"/>
                        </a:lnTo>
                        <a:lnTo>
                          <a:pt x="332" y="402"/>
                        </a:lnTo>
                        <a:lnTo>
                          <a:pt x="350" y="408"/>
                        </a:lnTo>
                        <a:lnTo>
                          <a:pt x="368" y="410"/>
                        </a:lnTo>
                        <a:lnTo>
                          <a:pt x="388" y="412"/>
                        </a:lnTo>
                        <a:lnTo>
                          <a:pt x="406" y="410"/>
                        </a:lnTo>
                        <a:lnTo>
                          <a:pt x="406" y="410"/>
                        </a:lnTo>
                        <a:lnTo>
                          <a:pt x="428" y="408"/>
                        </a:lnTo>
                        <a:lnTo>
                          <a:pt x="448" y="404"/>
                        </a:lnTo>
                        <a:lnTo>
                          <a:pt x="466" y="398"/>
                        </a:lnTo>
                        <a:lnTo>
                          <a:pt x="486" y="390"/>
                        </a:lnTo>
                        <a:lnTo>
                          <a:pt x="502" y="380"/>
                        </a:lnTo>
                        <a:lnTo>
                          <a:pt x="518" y="368"/>
                        </a:lnTo>
                        <a:lnTo>
                          <a:pt x="534" y="356"/>
                        </a:lnTo>
                        <a:lnTo>
                          <a:pt x="548" y="342"/>
                        </a:lnTo>
                        <a:lnTo>
                          <a:pt x="560" y="326"/>
                        </a:lnTo>
                        <a:lnTo>
                          <a:pt x="570" y="310"/>
                        </a:lnTo>
                        <a:lnTo>
                          <a:pt x="580" y="292"/>
                        </a:lnTo>
                        <a:lnTo>
                          <a:pt x="586" y="274"/>
                        </a:lnTo>
                        <a:lnTo>
                          <a:pt x="592" y="254"/>
                        </a:lnTo>
                        <a:lnTo>
                          <a:pt x="596" y="234"/>
                        </a:lnTo>
                        <a:lnTo>
                          <a:pt x="598" y="214"/>
                        </a:lnTo>
                        <a:lnTo>
                          <a:pt x="598" y="192"/>
                        </a:lnTo>
                        <a:lnTo>
                          <a:pt x="598" y="192"/>
                        </a:lnTo>
                        <a:lnTo>
                          <a:pt x="596" y="172"/>
                        </a:lnTo>
                        <a:lnTo>
                          <a:pt x="590" y="152"/>
                        </a:lnTo>
                        <a:lnTo>
                          <a:pt x="584" y="132"/>
                        </a:lnTo>
                        <a:lnTo>
                          <a:pt x="576" y="114"/>
                        </a:lnTo>
                        <a:lnTo>
                          <a:pt x="566" y="96"/>
                        </a:lnTo>
                        <a:lnTo>
                          <a:pt x="556" y="80"/>
                        </a:lnTo>
                        <a:lnTo>
                          <a:pt x="542" y="64"/>
                        </a:lnTo>
                        <a:lnTo>
                          <a:pt x="528" y="52"/>
                        </a:lnTo>
                        <a:lnTo>
                          <a:pt x="512" y="38"/>
                        </a:lnTo>
                        <a:lnTo>
                          <a:pt x="496" y="28"/>
                        </a:lnTo>
                        <a:lnTo>
                          <a:pt x="478" y="18"/>
                        </a:lnTo>
                        <a:lnTo>
                          <a:pt x="460" y="12"/>
                        </a:lnTo>
                        <a:lnTo>
                          <a:pt x="440" y="6"/>
                        </a:lnTo>
                        <a:lnTo>
                          <a:pt x="420" y="2"/>
                        </a:lnTo>
                        <a:lnTo>
                          <a:pt x="400" y="0"/>
                        </a:lnTo>
                        <a:lnTo>
                          <a:pt x="378" y="0"/>
                        </a:lnTo>
                        <a:lnTo>
                          <a:pt x="378" y="0"/>
                        </a:lnTo>
                        <a:lnTo>
                          <a:pt x="358" y="4"/>
                        </a:lnTo>
                        <a:lnTo>
                          <a:pt x="338" y="8"/>
                        </a:lnTo>
                        <a:lnTo>
                          <a:pt x="318" y="14"/>
                        </a:lnTo>
                        <a:lnTo>
                          <a:pt x="300" y="22"/>
                        </a:lnTo>
                        <a:lnTo>
                          <a:pt x="282" y="32"/>
                        </a:lnTo>
                        <a:lnTo>
                          <a:pt x="266" y="44"/>
                        </a:lnTo>
                        <a:lnTo>
                          <a:pt x="252" y="56"/>
                        </a:lnTo>
                        <a:lnTo>
                          <a:pt x="238" y="70"/>
                        </a:lnTo>
                        <a:lnTo>
                          <a:pt x="226" y="86"/>
                        </a:lnTo>
                        <a:lnTo>
                          <a:pt x="214" y="102"/>
                        </a:lnTo>
                        <a:lnTo>
                          <a:pt x="206" y="120"/>
                        </a:lnTo>
                        <a:lnTo>
                          <a:pt x="198" y="138"/>
                        </a:lnTo>
                        <a:lnTo>
                          <a:pt x="192" y="158"/>
                        </a:lnTo>
                        <a:lnTo>
                          <a:pt x="188" y="178"/>
                        </a:lnTo>
                        <a:lnTo>
                          <a:pt x="188" y="198"/>
                        </a:lnTo>
                        <a:lnTo>
                          <a:pt x="188" y="220"/>
                        </a:lnTo>
                        <a:lnTo>
                          <a:pt x="188" y="220"/>
                        </a:lnTo>
                        <a:lnTo>
                          <a:pt x="190" y="238"/>
                        </a:lnTo>
                        <a:lnTo>
                          <a:pt x="192" y="254"/>
                        </a:lnTo>
                        <a:lnTo>
                          <a:pt x="198" y="272"/>
                        </a:lnTo>
                        <a:lnTo>
                          <a:pt x="204" y="288"/>
                        </a:lnTo>
                        <a:lnTo>
                          <a:pt x="212" y="304"/>
                        </a:lnTo>
                        <a:lnTo>
                          <a:pt x="220" y="318"/>
                        </a:lnTo>
                        <a:lnTo>
                          <a:pt x="230" y="332"/>
                        </a:lnTo>
                        <a:lnTo>
                          <a:pt x="242" y="344"/>
                        </a:lnTo>
                        <a:lnTo>
                          <a:pt x="210" y="382"/>
                        </a:lnTo>
                        <a:lnTo>
                          <a:pt x="210" y="382"/>
                        </a:lnTo>
                        <a:lnTo>
                          <a:pt x="200" y="378"/>
                        </a:lnTo>
                        <a:lnTo>
                          <a:pt x="190" y="376"/>
                        </a:lnTo>
                        <a:lnTo>
                          <a:pt x="180" y="376"/>
                        </a:lnTo>
                        <a:lnTo>
                          <a:pt x="172" y="378"/>
                        </a:lnTo>
                        <a:lnTo>
                          <a:pt x="162" y="380"/>
                        </a:lnTo>
                        <a:lnTo>
                          <a:pt x="154" y="384"/>
                        </a:lnTo>
                        <a:lnTo>
                          <a:pt x="144" y="390"/>
                        </a:lnTo>
                        <a:lnTo>
                          <a:pt x="138" y="398"/>
                        </a:lnTo>
                        <a:lnTo>
                          <a:pt x="138" y="398"/>
                        </a:lnTo>
                        <a:close/>
                        <a:moveTo>
                          <a:pt x="224" y="216"/>
                        </a:moveTo>
                        <a:lnTo>
                          <a:pt x="224" y="216"/>
                        </a:lnTo>
                        <a:lnTo>
                          <a:pt x="224" y="200"/>
                        </a:lnTo>
                        <a:lnTo>
                          <a:pt x="226" y="182"/>
                        </a:lnTo>
                        <a:lnTo>
                          <a:pt x="228" y="166"/>
                        </a:lnTo>
                        <a:lnTo>
                          <a:pt x="234" y="150"/>
                        </a:lnTo>
                        <a:lnTo>
                          <a:pt x="240" y="136"/>
                        </a:lnTo>
                        <a:lnTo>
                          <a:pt x="248" y="122"/>
                        </a:lnTo>
                        <a:lnTo>
                          <a:pt x="256" y="108"/>
                        </a:lnTo>
                        <a:lnTo>
                          <a:pt x="266" y="94"/>
                        </a:lnTo>
                        <a:lnTo>
                          <a:pt x="278" y="84"/>
                        </a:lnTo>
                        <a:lnTo>
                          <a:pt x="290" y="72"/>
                        </a:lnTo>
                        <a:lnTo>
                          <a:pt x="302" y="64"/>
                        </a:lnTo>
                        <a:lnTo>
                          <a:pt x="316" y="56"/>
                        </a:lnTo>
                        <a:lnTo>
                          <a:pt x="332" y="48"/>
                        </a:lnTo>
                        <a:lnTo>
                          <a:pt x="348" y="44"/>
                        </a:lnTo>
                        <a:lnTo>
                          <a:pt x="364" y="40"/>
                        </a:lnTo>
                        <a:lnTo>
                          <a:pt x="382" y="38"/>
                        </a:lnTo>
                        <a:lnTo>
                          <a:pt x="382" y="38"/>
                        </a:lnTo>
                        <a:lnTo>
                          <a:pt x="398" y="38"/>
                        </a:lnTo>
                        <a:lnTo>
                          <a:pt x="416" y="40"/>
                        </a:lnTo>
                        <a:lnTo>
                          <a:pt x="432" y="42"/>
                        </a:lnTo>
                        <a:lnTo>
                          <a:pt x="448" y="46"/>
                        </a:lnTo>
                        <a:lnTo>
                          <a:pt x="462" y="52"/>
                        </a:lnTo>
                        <a:lnTo>
                          <a:pt x="478" y="60"/>
                        </a:lnTo>
                        <a:lnTo>
                          <a:pt x="490" y="70"/>
                        </a:lnTo>
                        <a:lnTo>
                          <a:pt x="504" y="80"/>
                        </a:lnTo>
                        <a:lnTo>
                          <a:pt x="516" y="90"/>
                        </a:lnTo>
                        <a:lnTo>
                          <a:pt x="526" y="102"/>
                        </a:lnTo>
                        <a:lnTo>
                          <a:pt x="534" y="116"/>
                        </a:lnTo>
                        <a:lnTo>
                          <a:pt x="542" y="130"/>
                        </a:lnTo>
                        <a:lnTo>
                          <a:pt x="550" y="146"/>
                        </a:lnTo>
                        <a:lnTo>
                          <a:pt x="554" y="160"/>
                        </a:lnTo>
                        <a:lnTo>
                          <a:pt x="558" y="178"/>
                        </a:lnTo>
                        <a:lnTo>
                          <a:pt x="560" y="194"/>
                        </a:lnTo>
                        <a:lnTo>
                          <a:pt x="560" y="194"/>
                        </a:lnTo>
                        <a:lnTo>
                          <a:pt x="560" y="212"/>
                        </a:lnTo>
                        <a:lnTo>
                          <a:pt x="560" y="228"/>
                        </a:lnTo>
                        <a:lnTo>
                          <a:pt x="556" y="246"/>
                        </a:lnTo>
                        <a:lnTo>
                          <a:pt x="552" y="260"/>
                        </a:lnTo>
                        <a:lnTo>
                          <a:pt x="546" y="276"/>
                        </a:lnTo>
                        <a:lnTo>
                          <a:pt x="538" y="290"/>
                        </a:lnTo>
                        <a:lnTo>
                          <a:pt x="530" y="304"/>
                        </a:lnTo>
                        <a:lnTo>
                          <a:pt x="520" y="316"/>
                        </a:lnTo>
                        <a:lnTo>
                          <a:pt x="508" y="328"/>
                        </a:lnTo>
                        <a:lnTo>
                          <a:pt x="496" y="338"/>
                        </a:lnTo>
                        <a:lnTo>
                          <a:pt x="482" y="348"/>
                        </a:lnTo>
                        <a:lnTo>
                          <a:pt x="468" y="356"/>
                        </a:lnTo>
                        <a:lnTo>
                          <a:pt x="454" y="362"/>
                        </a:lnTo>
                        <a:lnTo>
                          <a:pt x="438" y="368"/>
                        </a:lnTo>
                        <a:lnTo>
                          <a:pt x="420" y="372"/>
                        </a:lnTo>
                        <a:lnTo>
                          <a:pt x="404" y="374"/>
                        </a:lnTo>
                        <a:lnTo>
                          <a:pt x="404" y="374"/>
                        </a:lnTo>
                        <a:lnTo>
                          <a:pt x="386" y="374"/>
                        </a:lnTo>
                        <a:lnTo>
                          <a:pt x="370" y="372"/>
                        </a:lnTo>
                        <a:lnTo>
                          <a:pt x="354" y="370"/>
                        </a:lnTo>
                        <a:lnTo>
                          <a:pt x="338" y="364"/>
                        </a:lnTo>
                        <a:lnTo>
                          <a:pt x="322" y="358"/>
                        </a:lnTo>
                        <a:lnTo>
                          <a:pt x="308" y="352"/>
                        </a:lnTo>
                        <a:lnTo>
                          <a:pt x="294" y="342"/>
                        </a:lnTo>
                        <a:lnTo>
                          <a:pt x="282" y="332"/>
                        </a:lnTo>
                        <a:lnTo>
                          <a:pt x="270" y="322"/>
                        </a:lnTo>
                        <a:lnTo>
                          <a:pt x="260" y="308"/>
                        </a:lnTo>
                        <a:lnTo>
                          <a:pt x="250" y="296"/>
                        </a:lnTo>
                        <a:lnTo>
                          <a:pt x="242" y="282"/>
                        </a:lnTo>
                        <a:lnTo>
                          <a:pt x="236" y="266"/>
                        </a:lnTo>
                        <a:lnTo>
                          <a:pt x="230" y="250"/>
                        </a:lnTo>
                        <a:lnTo>
                          <a:pt x="226" y="234"/>
                        </a:lnTo>
                        <a:lnTo>
                          <a:pt x="224" y="216"/>
                        </a:lnTo>
                        <a:lnTo>
                          <a:pt x="224" y="2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1" name="그룹 49">
                  <a:extLst>
                    <a:ext uri="{FF2B5EF4-FFF2-40B4-BE49-F238E27FC236}">
                      <a16:creationId xmlns:a16="http://schemas.microsoft.com/office/drawing/2014/main" id="{CCE65B18-B101-48D7-9503-382A87C206EB}"/>
                    </a:ext>
                  </a:extLst>
                </p:cNvPr>
                <p:cNvGrpSpPr/>
                <p:nvPr/>
              </p:nvGrpSpPr>
              <p:grpSpPr>
                <a:xfrm>
                  <a:off x="5204466" y="3214029"/>
                  <a:ext cx="329487" cy="303572"/>
                  <a:chOff x="-2473325" y="1273175"/>
                  <a:chExt cx="1130300" cy="1041400"/>
                </a:xfrm>
                <a:solidFill>
                  <a:schemeClr val="bg1"/>
                </a:solidFill>
              </p:grpSpPr>
              <p:sp>
                <p:nvSpPr>
                  <p:cNvPr id="43" name="Freeform 9">
                    <a:extLst>
                      <a:ext uri="{FF2B5EF4-FFF2-40B4-BE49-F238E27FC236}">
                        <a16:creationId xmlns:a16="http://schemas.microsoft.com/office/drawing/2014/main" id="{C0632DE5-5E02-4A81-8558-C9AD92EC69A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2473325" y="1273175"/>
                    <a:ext cx="1130300" cy="1041400"/>
                  </a:xfrm>
                  <a:custGeom>
                    <a:avLst/>
                    <a:gdLst>
                      <a:gd name="T0" fmla="*/ 476 w 712"/>
                      <a:gd name="T1" fmla="*/ 582 h 656"/>
                      <a:gd name="T2" fmla="*/ 416 w 712"/>
                      <a:gd name="T3" fmla="*/ 456 h 656"/>
                      <a:gd name="T4" fmla="*/ 546 w 712"/>
                      <a:gd name="T5" fmla="*/ 500 h 656"/>
                      <a:gd name="T6" fmla="*/ 538 w 712"/>
                      <a:gd name="T7" fmla="*/ 580 h 656"/>
                      <a:gd name="T8" fmla="*/ 428 w 712"/>
                      <a:gd name="T9" fmla="*/ 424 h 656"/>
                      <a:gd name="T10" fmla="*/ 670 w 712"/>
                      <a:gd name="T11" fmla="*/ 244 h 656"/>
                      <a:gd name="T12" fmla="*/ 616 w 712"/>
                      <a:gd name="T13" fmla="*/ 328 h 656"/>
                      <a:gd name="T14" fmla="*/ 468 w 712"/>
                      <a:gd name="T15" fmla="*/ 296 h 656"/>
                      <a:gd name="T16" fmla="*/ 610 w 712"/>
                      <a:gd name="T17" fmla="*/ 206 h 656"/>
                      <a:gd name="T18" fmla="*/ 392 w 712"/>
                      <a:gd name="T19" fmla="*/ 436 h 656"/>
                      <a:gd name="T20" fmla="*/ 262 w 712"/>
                      <a:gd name="T21" fmla="*/ 406 h 656"/>
                      <a:gd name="T22" fmla="*/ 258 w 712"/>
                      <a:gd name="T23" fmla="*/ 244 h 656"/>
                      <a:gd name="T24" fmla="*/ 418 w 712"/>
                      <a:gd name="T25" fmla="*/ 270 h 656"/>
                      <a:gd name="T26" fmla="*/ 406 w 712"/>
                      <a:gd name="T27" fmla="*/ 396 h 656"/>
                      <a:gd name="T28" fmla="*/ 376 w 712"/>
                      <a:gd name="T29" fmla="*/ 468 h 656"/>
                      <a:gd name="T30" fmla="*/ 232 w 712"/>
                      <a:gd name="T31" fmla="*/ 590 h 656"/>
                      <a:gd name="T32" fmla="*/ 208 w 712"/>
                      <a:gd name="T33" fmla="*/ 498 h 656"/>
                      <a:gd name="T34" fmla="*/ 314 w 712"/>
                      <a:gd name="T35" fmla="*/ 562 h 656"/>
                      <a:gd name="T36" fmla="*/ 248 w 712"/>
                      <a:gd name="T37" fmla="*/ 602 h 656"/>
                      <a:gd name="T38" fmla="*/ 240 w 712"/>
                      <a:gd name="T39" fmla="*/ 464 h 656"/>
                      <a:gd name="T40" fmla="*/ 304 w 712"/>
                      <a:gd name="T41" fmla="*/ 152 h 656"/>
                      <a:gd name="T42" fmla="*/ 288 w 712"/>
                      <a:gd name="T43" fmla="*/ 178 h 656"/>
                      <a:gd name="T44" fmla="*/ 438 w 712"/>
                      <a:gd name="T45" fmla="*/ 76 h 656"/>
                      <a:gd name="T46" fmla="*/ 412 w 712"/>
                      <a:gd name="T47" fmla="*/ 172 h 656"/>
                      <a:gd name="T48" fmla="*/ 346 w 712"/>
                      <a:gd name="T49" fmla="*/ 94 h 656"/>
                      <a:gd name="T50" fmla="*/ 418 w 712"/>
                      <a:gd name="T51" fmla="*/ 54 h 656"/>
                      <a:gd name="T52" fmla="*/ 452 w 712"/>
                      <a:gd name="T53" fmla="*/ 198 h 656"/>
                      <a:gd name="T54" fmla="*/ 42 w 712"/>
                      <a:gd name="T55" fmla="*/ 414 h 656"/>
                      <a:gd name="T56" fmla="*/ 150 w 712"/>
                      <a:gd name="T57" fmla="*/ 298 h 656"/>
                      <a:gd name="T58" fmla="*/ 180 w 712"/>
                      <a:gd name="T59" fmla="*/ 468 h 656"/>
                      <a:gd name="T60" fmla="*/ 48 w 712"/>
                      <a:gd name="T61" fmla="*/ 436 h 656"/>
                      <a:gd name="T62" fmla="*/ 226 w 712"/>
                      <a:gd name="T63" fmla="*/ 258 h 656"/>
                      <a:gd name="T64" fmla="*/ 126 w 712"/>
                      <a:gd name="T65" fmla="*/ 76 h 656"/>
                      <a:gd name="T66" fmla="*/ 232 w 712"/>
                      <a:gd name="T67" fmla="*/ 100 h 656"/>
                      <a:gd name="T68" fmla="*/ 200 w 712"/>
                      <a:gd name="T69" fmla="*/ 236 h 656"/>
                      <a:gd name="T70" fmla="*/ 114 w 712"/>
                      <a:gd name="T71" fmla="*/ 118 h 656"/>
                      <a:gd name="T72" fmla="*/ 710 w 712"/>
                      <a:gd name="T73" fmla="*/ 232 h 656"/>
                      <a:gd name="T74" fmla="*/ 638 w 712"/>
                      <a:gd name="T75" fmla="*/ 176 h 656"/>
                      <a:gd name="T76" fmla="*/ 486 w 712"/>
                      <a:gd name="T77" fmla="*/ 104 h 656"/>
                      <a:gd name="T78" fmla="*/ 434 w 712"/>
                      <a:gd name="T79" fmla="*/ 2 h 656"/>
                      <a:gd name="T80" fmla="*/ 350 w 712"/>
                      <a:gd name="T81" fmla="*/ 38 h 656"/>
                      <a:gd name="T82" fmla="*/ 206 w 712"/>
                      <a:gd name="T83" fmla="*/ 50 h 656"/>
                      <a:gd name="T84" fmla="*/ 106 w 712"/>
                      <a:gd name="T85" fmla="*/ 36 h 656"/>
                      <a:gd name="T86" fmla="*/ 78 w 712"/>
                      <a:gd name="T87" fmla="*/ 88 h 656"/>
                      <a:gd name="T88" fmla="*/ 134 w 712"/>
                      <a:gd name="T89" fmla="*/ 272 h 656"/>
                      <a:gd name="T90" fmla="*/ 0 w 712"/>
                      <a:gd name="T91" fmla="*/ 412 h 656"/>
                      <a:gd name="T92" fmla="*/ 14 w 712"/>
                      <a:gd name="T93" fmla="*/ 460 h 656"/>
                      <a:gd name="T94" fmla="*/ 178 w 712"/>
                      <a:gd name="T95" fmla="*/ 500 h 656"/>
                      <a:gd name="T96" fmla="*/ 206 w 712"/>
                      <a:gd name="T97" fmla="*/ 636 h 656"/>
                      <a:gd name="T98" fmla="*/ 278 w 712"/>
                      <a:gd name="T99" fmla="*/ 646 h 656"/>
                      <a:gd name="T100" fmla="*/ 398 w 712"/>
                      <a:gd name="T101" fmla="*/ 572 h 656"/>
                      <a:gd name="T102" fmla="*/ 550 w 712"/>
                      <a:gd name="T103" fmla="*/ 624 h 656"/>
                      <a:gd name="T104" fmla="*/ 584 w 712"/>
                      <a:gd name="T105" fmla="*/ 584 h 656"/>
                      <a:gd name="T106" fmla="*/ 538 w 712"/>
                      <a:gd name="T107" fmla="*/ 408 h 656"/>
                      <a:gd name="T108" fmla="*/ 706 w 712"/>
                      <a:gd name="T109" fmla="*/ 272 h 6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712" h="656">
                        <a:moveTo>
                          <a:pt x="538" y="580"/>
                        </a:moveTo>
                        <a:lnTo>
                          <a:pt x="538" y="580"/>
                        </a:lnTo>
                        <a:lnTo>
                          <a:pt x="532" y="584"/>
                        </a:lnTo>
                        <a:lnTo>
                          <a:pt x="526" y="586"/>
                        </a:lnTo>
                        <a:lnTo>
                          <a:pt x="512" y="588"/>
                        </a:lnTo>
                        <a:lnTo>
                          <a:pt x="496" y="588"/>
                        </a:lnTo>
                        <a:lnTo>
                          <a:pt x="476" y="582"/>
                        </a:lnTo>
                        <a:lnTo>
                          <a:pt x="456" y="572"/>
                        </a:lnTo>
                        <a:lnTo>
                          <a:pt x="432" y="560"/>
                        </a:lnTo>
                        <a:lnTo>
                          <a:pt x="408" y="544"/>
                        </a:lnTo>
                        <a:lnTo>
                          <a:pt x="382" y="526"/>
                        </a:lnTo>
                        <a:lnTo>
                          <a:pt x="382" y="526"/>
                        </a:lnTo>
                        <a:lnTo>
                          <a:pt x="398" y="492"/>
                        </a:lnTo>
                        <a:lnTo>
                          <a:pt x="416" y="456"/>
                        </a:lnTo>
                        <a:lnTo>
                          <a:pt x="416" y="456"/>
                        </a:lnTo>
                        <a:lnTo>
                          <a:pt x="468" y="438"/>
                        </a:lnTo>
                        <a:lnTo>
                          <a:pt x="516" y="418"/>
                        </a:lnTo>
                        <a:lnTo>
                          <a:pt x="516" y="418"/>
                        </a:lnTo>
                        <a:lnTo>
                          <a:pt x="530" y="448"/>
                        </a:lnTo>
                        <a:lnTo>
                          <a:pt x="540" y="474"/>
                        </a:lnTo>
                        <a:lnTo>
                          <a:pt x="546" y="500"/>
                        </a:lnTo>
                        <a:lnTo>
                          <a:pt x="550" y="522"/>
                        </a:lnTo>
                        <a:lnTo>
                          <a:pt x="552" y="542"/>
                        </a:lnTo>
                        <a:lnTo>
                          <a:pt x="550" y="558"/>
                        </a:lnTo>
                        <a:lnTo>
                          <a:pt x="546" y="572"/>
                        </a:lnTo>
                        <a:lnTo>
                          <a:pt x="542" y="576"/>
                        </a:lnTo>
                        <a:lnTo>
                          <a:pt x="538" y="580"/>
                        </a:lnTo>
                        <a:lnTo>
                          <a:pt x="538" y="580"/>
                        </a:lnTo>
                        <a:close/>
                        <a:moveTo>
                          <a:pt x="460" y="324"/>
                        </a:moveTo>
                        <a:lnTo>
                          <a:pt x="460" y="324"/>
                        </a:lnTo>
                        <a:lnTo>
                          <a:pt x="484" y="360"/>
                        </a:lnTo>
                        <a:lnTo>
                          <a:pt x="504" y="394"/>
                        </a:lnTo>
                        <a:lnTo>
                          <a:pt x="504" y="394"/>
                        </a:lnTo>
                        <a:lnTo>
                          <a:pt x="468" y="410"/>
                        </a:lnTo>
                        <a:lnTo>
                          <a:pt x="428" y="424"/>
                        </a:lnTo>
                        <a:lnTo>
                          <a:pt x="428" y="424"/>
                        </a:lnTo>
                        <a:lnTo>
                          <a:pt x="450" y="364"/>
                        </a:lnTo>
                        <a:lnTo>
                          <a:pt x="450" y="364"/>
                        </a:lnTo>
                        <a:lnTo>
                          <a:pt x="460" y="324"/>
                        </a:lnTo>
                        <a:lnTo>
                          <a:pt x="460" y="324"/>
                        </a:lnTo>
                        <a:close/>
                        <a:moveTo>
                          <a:pt x="670" y="244"/>
                        </a:moveTo>
                        <a:lnTo>
                          <a:pt x="670" y="244"/>
                        </a:lnTo>
                        <a:lnTo>
                          <a:pt x="670" y="250"/>
                        </a:lnTo>
                        <a:lnTo>
                          <a:pt x="670" y="258"/>
                        </a:lnTo>
                        <a:lnTo>
                          <a:pt x="668" y="266"/>
                        </a:lnTo>
                        <a:lnTo>
                          <a:pt x="664" y="274"/>
                        </a:lnTo>
                        <a:lnTo>
                          <a:pt x="654" y="292"/>
                        </a:lnTo>
                        <a:lnTo>
                          <a:pt x="638" y="310"/>
                        </a:lnTo>
                        <a:lnTo>
                          <a:pt x="616" y="328"/>
                        </a:lnTo>
                        <a:lnTo>
                          <a:pt x="590" y="348"/>
                        </a:lnTo>
                        <a:lnTo>
                          <a:pt x="560" y="366"/>
                        </a:lnTo>
                        <a:lnTo>
                          <a:pt x="524" y="384"/>
                        </a:lnTo>
                        <a:lnTo>
                          <a:pt x="524" y="384"/>
                        </a:lnTo>
                        <a:lnTo>
                          <a:pt x="498" y="340"/>
                        </a:lnTo>
                        <a:lnTo>
                          <a:pt x="468" y="296"/>
                        </a:lnTo>
                        <a:lnTo>
                          <a:pt x="468" y="296"/>
                        </a:lnTo>
                        <a:lnTo>
                          <a:pt x="478" y="244"/>
                        </a:lnTo>
                        <a:lnTo>
                          <a:pt x="484" y="196"/>
                        </a:lnTo>
                        <a:lnTo>
                          <a:pt x="484" y="196"/>
                        </a:lnTo>
                        <a:lnTo>
                          <a:pt x="520" y="194"/>
                        </a:lnTo>
                        <a:lnTo>
                          <a:pt x="554" y="196"/>
                        </a:lnTo>
                        <a:lnTo>
                          <a:pt x="584" y="200"/>
                        </a:lnTo>
                        <a:lnTo>
                          <a:pt x="610" y="206"/>
                        </a:lnTo>
                        <a:lnTo>
                          <a:pt x="632" y="212"/>
                        </a:lnTo>
                        <a:lnTo>
                          <a:pt x="650" y="222"/>
                        </a:lnTo>
                        <a:lnTo>
                          <a:pt x="662" y="232"/>
                        </a:lnTo>
                        <a:lnTo>
                          <a:pt x="666" y="238"/>
                        </a:lnTo>
                        <a:lnTo>
                          <a:pt x="670" y="244"/>
                        </a:lnTo>
                        <a:lnTo>
                          <a:pt x="670" y="244"/>
                        </a:lnTo>
                        <a:close/>
                        <a:moveTo>
                          <a:pt x="392" y="436"/>
                        </a:moveTo>
                        <a:lnTo>
                          <a:pt x="392" y="436"/>
                        </a:lnTo>
                        <a:lnTo>
                          <a:pt x="348" y="446"/>
                        </a:lnTo>
                        <a:lnTo>
                          <a:pt x="306" y="456"/>
                        </a:lnTo>
                        <a:lnTo>
                          <a:pt x="306" y="456"/>
                        </a:lnTo>
                        <a:lnTo>
                          <a:pt x="284" y="432"/>
                        </a:lnTo>
                        <a:lnTo>
                          <a:pt x="262" y="406"/>
                        </a:lnTo>
                        <a:lnTo>
                          <a:pt x="262" y="406"/>
                        </a:lnTo>
                        <a:lnTo>
                          <a:pt x="224" y="356"/>
                        </a:lnTo>
                        <a:lnTo>
                          <a:pt x="224" y="356"/>
                        </a:lnTo>
                        <a:lnTo>
                          <a:pt x="230" y="328"/>
                        </a:lnTo>
                        <a:lnTo>
                          <a:pt x="238" y="298"/>
                        </a:lnTo>
                        <a:lnTo>
                          <a:pt x="238" y="298"/>
                        </a:lnTo>
                        <a:lnTo>
                          <a:pt x="258" y="244"/>
                        </a:lnTo>
                        <a:lnTo>
                          <a:pt x="258" y="244"/>
                        </a:lnTo>
                        <a:lnTo>
                          <a:pt x="288" y="234"/>
                        </a:lnTo>
                        <a:lnTo>
                          <a:pt x="318" y="224"/>
                        </a:lnTo>
                        <a:lnTo>
                          <a:pt x="318" y="224"/>
                        </a:lnTo>
                        <a:lnTo>
                          <a:pt x="368" y="212"/>
                        </a:lnTo>
                        <a:lnTo>
                          <a:pt x="368" y="212"/>
                        </a:lnTo>
                        <a:lnTo>
                          <a:pt x="394" y="240"/>
                        </a:lnTo>
                        <a:lnTo>
                          <a:pt x="418" y="270"/>
                        </a:lnTo>
                        <a:lnTo>
                          <a:pt x="418" y="270"/>
                        </a:lnTo>
                        <a:lnTo>
                          <a:pt x="438" y="292"/>
                        </a:lnTo>
                        <a:lnTo>
                          <a:pt x="438" y="292"/>
                        </a:lnTo>
                        <a:lnTo>
                          <a:pt x="430" y="324"/>
                        </a:lnTo>
                        <a:lnTo>
                          <a:pt x="420" y="356"/>
                        </a:lnTo>
                        <a:lnTo>
                          <a:pt x="420" y="356"/>
                        </a:lnTo>
                        <a:lnTo>
                          <a:pt x="406" y="396"/>
                        </a:lnTo>
                        <a:lnTo>
                          <a:pt x="392" y="436"/>
                        </a:lnTo>
                        <a:lnTo>
                          <a:pt x="392" y="436"/>
                        </a:lnTo>
                        <a:close/>
                        <a:moveTo>
                          <a:pt x="356" y="504"/>
                        </a:moveTo>
                        <a:lnTo>
                          <a:pt x="356" y="504"/>
                        </a:lnTo>
                        <a:lnTo>
                          <a:pt x="330" y="480"/>
                        </a:lnTo>
                        <a:lnTo>
                          <a:pt x="330" y="480"/>
                        </a:lnTo>
                        <a:lnTo>
                          <a:pt x="376" y="468"/>
                        </a:lnTo>
                        <a:lnTo>
                          <a:pt x="376" y="468"/>
                        </a:lnTo>
                        <a:lnTo>
                          <a:pt x="356" y="504"/>
                        </a:lnTo>
                        <a:lnTo>
                          <a:pt x="356" y="504"/>
                        </a:lnTo>
                        <a:close/>
                        <a:moveTo>
                          <a:pt x="248" y="602"/>
                        </a:moveTo>
                        <a:lnTo>
                          <a:pt x="248" y="602"/>
                        </a:lnTo>
                        <a:lnTo>
                          <a:pt x="240" y="598"/>
                        </a:lnTo>
                        <a:lnTo>
                          <a:pt x="232" y="590"/>
                        </a:lnTo>
                        <a:lnTo>
                          <a:pt x="226" y="580"/>
                        </a:lnTo>
                        <a:lnTo>
                          <a:pt x="220" y="568"/>
                        </a:lnTo>
                        <a:lnTo>
                          <a:pt x="216" y="554"/>
                        </a:lnTo>
                        <a:lnTo>
                          <a:pt x="212" y="538"/>
                        </a:lnTo>
                        <a:lnTo>
                          <a:pt x="210" y="518"/>
                        </a:lnTo>
                        <a:lnTo>
                          <a:pt x="208" y="498"/>
                        </a:lnTo>
                        <a:lnTo>
                          <a:pt x="208" y="498"/>
                        </a:lnTo>
                        <a:lnTo>
                          <a:pt x="252" y="494"/>
                        </a:lnTo>
                        <a:lnTo>
                          <a:pt x="296" y="486"/>
                        </a:lnTo>
                        <a:lnTo>
                          <a:pt x="296" y="486"/>
                        </a:lnTo>
                        <a:lnTo>
                          <a:pt x="340" y="528"/>
                        </a:lnTo>
                        <a:lnTo>
                          <a:pt x="340" y="528"/>
                        </a:lnTo>
                        <a:lnTo>
                          <a:pt x="328" y="546"/>
                        </a:lnTo>
                        <a:lnTo>
                          <a:pt x="314" y="562"/>
                        </a:lnTo>
                        <a:lnTo>
                          <a:pt x="302" y="576"/>
                        </a:lnTo>
                        <a:lnTo>
                          <a:pt x="290" y="588"/>
                        </a:lnTo>
                        <a:lnTo>
                          <a:pt x="278" y="596"/>
                        </a:lnTo>
                        <a:lnTo>
                          <a:pt x="266" y="600"/>
                        </a:lnTo>
                        <a:lnTo>
                          <a:pt x="256" y="602"/>
                        </a:lnTo>
                        <a:lnTo>
                          <a:pt x="248" y="602"/>
                        </a:lnTo>
                        <a:lnTo>
                          <a:pt x="248" y="602"/>
                        </a:lnTo>
                        <a:close/>
                        <a:moveTo>
                          <a:pt x="216" y="396"/>
                        </a:moveTo>
                        <a:lnTo>
                          <a:pt x="216" y="396"/>
                        </a:lnTo>
                        <a:lnTo>
                          <a:pt x="230" y="412"/>
                        </a:lnTo>
                        <a:lnTo>
                          <a:pt x="230" y="412"/>
                        </a:lnTo>
                        <a:lnTo>
                          <a:pt x="272" y="460"/>
                        </a:lnTo>
                        <a:lnTo>
                          <a:pt x="272" y="460"/>
                        </a:lnTo>
                        <a:lnTo>
                          <a:pt x="240" y="464"/>
                        </a:lnTo>
                        <a:lnTo>
                          <a:pt x="208" y="468"/>
                        </a:lnTo>
                        <a:lnTo>
                          <a:pt x="208" y="468"/>
                        </a:lnTo>
                        <a:lnTo>
                          <a:pt x="212" y="432"/>
                        </a:lnTo>
                        <a:lnTo>
                          <a:pt x="216" y="396"/>
                        </a:lnTo>
                        <a:lnTo>
                          <a:pt x="216" y="396"/>
                        </a:lnTo>
                        <a:close/>
                        <a:moveTo>
                          <a:pt x="304" y="152"/>
                        </a:moveTo>
                        <a:lnTo>
                          <a:pt x="304" y="152"/>
                        </a:lnTo>
                        <a:lnTo>
                          <a:pt x="342" y="186"/>
                        </a:lnTo>
                        <a:lnTo>
                          <a:pt x="342" y="186"/>
                        </a:lnTo>
                        <a:lnTo>
                          <a:pt x="314" y="194"/>
                        </a:lnTo>
                        <a:lnTo>
                          <a:pt x="314" y="194"/>
                        </a:lnTo>
                        <a:lnTo>
                          <a:pt x="274" y="206"/>
                        </a:lnTo>
                        <a:lnTo>
                          <a:pt x="274" y="206"/>
                        </a:lnTo>
                        <a:lnTo>
                          <a:pt x="288" y="178"/>
                        </a:lnTo>
                        <a:lnTo>
                          <a:pt x="304" y="152"/>
                        </a:lnTo>
                        <a:lnTo>
                          <a:pt x="304" y="152"/>
                        </a:lnTo>
                        <a:close/>
                        <a:moveTo>
                          <a:pt x="418" y="54"/>
                        </a:moveTo>
                        <a:lnTo>
                          <a:pt x="418" y="54"/>
                        </a:lnTo>
                        <a:lnTo>
                          <a:pt x="426" y="58"/>
                        </a:lnTo>
                        <a:lnTo>
                          <a:pt x="432" y="66"/>
                        </a:lnTo>
                        <a:lnTo>
                          <a:pt x="438" y="76"/>
                        </a:lnTo>
                        <a:lnTo>
                          <a:pt x="444" y="90"/>
                        </a:lnTo>
                        <a:lnTo>
                          <a:pt x="448" y="106"/>
                        </a:lnTo>
                        <a:lnTo>
                          <a:pt x="450" y="124"/>
                        </a:lnTo>
                        <a:lnTo>
                          <a:pt x="452" y="144"/>
                        </a:lnTo>
                        <a:lnTo>
                          <a:pt x="452" y="166"/>
                        </a:lnTo>
                        <a:lnTo>
                          <a:pt x="452" y="166"/>
                        </a:lnTo>
                        <a:lnTo>
                          <a:pt x="412" y="172"/>
                        </a:lnTo>
                        <a:lnTo>
                          <a:pt x="370" y="180"/>
                        </a:lnTo>
                        <a:lnTo>
                          <a:pt x="370" y="180"/>
                        </a:lnTo>
                        <a:lnTo>
                          <a:pt x="344" y="154"/>
                        </a:lnTo>
                        <a:lnTo>
                          <a:pt x="318" y="130"/>
                        </a:lnTo>
                        <a:lnTo>
                          <a:pt x="318" y="130"/>
                        </a:lnTo>
                        <a:lnTo>
                          <a:pt x="332" y="110"/>
                        </a:lnTo>
                        <a:lnTo>
                          <a:pt x="346" y="94"/>
                        </a:lnTo>
                        <a:lnTo>
                          <a:pt x="360" y="80"/>
                        </a:lnTo>
                        <a:lnTo>
                          <a:pt x="372" y="70"/>
                        </a:lnTo>
                        <a:lnTo>
                          <a:pt x="386" y="60"/>
                        </a:lnTo>
                        <a:lnTo>
                          <a:pt x="396" y="56"/>
                        </a:lnTo>
                        <a:lnTo>
                          <a:pt x="408" y="54"/>
                        </a:lnTo>
                        <a:lnTo>
                          <a:pt x="418" y="54"/>
                        </a:lnTo>
                        <a:lnTo>
                          <a:pt x="418" y="54"/>
                        </a:lnTo>
                        <a:close/>
                        <a:moveTo>
                          <a:pt x="444" y="264"/>
                        </a:moveTo>
                        <a:lnTo>
                          <a:pt x="444" y="264"/>
                        </a:lnTo>
                        <a:lnTo>
                          <a:pt x="426" y="244"/>
                        </a:lnTo>
                        <a:lnTo>
                          <a:pt x="426" y="244"/>
                        </a:lnTo>
                        <a:lnTo>
                          <a:pt x="396" y="206"/>
                        </a:lnTo>
                        <a:lnTo>
                          <a:pt x="396" y="206"/>
                        </a:lnTo>
                        <a:lnTo>
                          <a:pt x="452" y="198"/>
                        </a:lnTo>
                        <a:lnTo>
                          <a:pt x="452" y="198"/>
                        </a:lnTo>
                        <a:lnTo>
                          <a:pt x="448" y="230"/>
                        </a:lnTo>
                        <a:lnTo>
                          <a:pt x="444" y="264"/>
                        </a:lnTo>
                        <a:lnTo>
                          <a:pt x="444" y="264"/>
                        </a:lnTo>
                        <a:close/>
                        <a:moveTo>
                          <a:pt x="44" y="428"/>
                        </a:moveTo>
                        <a:lnTo>
                          <a:pt x="44" y="428"/>
                        </a:lnTo>
                        <a:lnTo>
                          <a:pt x="42" y="414"/>
                        </a:lnTo>
                        <a:lnTo>
                          <a:pt x="46" y="400"/>
                        </a:lnTo>
                        <a:lnTo>
                          <a:pt x="54" y="386"/>
                        </a:lnTo>
                        <a:lnTo>
                          <a:pt x="66" y="370"/>
                        </a:lnTo>
                        <a:lnTo>
                          <a:pt x="80" y="352"/>
                        </a:lnTo>
                        <a:lnTo>
                          <a:pt x="100" y="334"/>
                        </a:lnTo>
                        <a:lnTo>
                          <a:pt x="124" y="316"/>
                        </a:lnTo>
                        <a:lnTo>
                          <a:pt x="150" y="298"/>
                        </a:lnTo>
                        <a:lnTo>
                          <a:pt x="150" y="298"/>
                        </a:lnTo>
                        <a:lnTo>
                          <a:pt x="170" y="334"/>
                        </a:lnTo>
                        <a:lnTo>
                          <a:pt x="194" y="368"/>
                        </a:lnTo>
                        <a:lnTo>
                          <a:pt x="194" y="368"/>
                        </a:lnTo>
                        <a:lnTo>
                          <a:pt x="186" y="420"/>
                        </a:lnTo>
                        <a:lnTo>
                          <a:pt x="180" y="468"/>
                        </a:lnTo>
                        <a:lnTo>
                          <a:pt x="180" y="468"/>
                        </a:lnTo>
                        <a:lnTo>
                          <a:pt x="152" y="468"/>
                        </a:lnTo>
                        <a:lnTo>
                          <a:pt x="128" y="466"/>
                        </a:lnTo>
                        <a:lnTo>
                          <a:pt x="106" y="462"/>
                        </a:lnTo>
                        <a:lnTo>
                          <a:pt x="86" y="458"/>
                        </a:lnTo>
                        <a:lnTo>
                          <a:pt x="70" y="452"/>
                        </a:lnTo>
                        <a:lnTo>
                          <a:pt x="58" y="446"/>
                        </a:lnTo>
                        <a:lnTo>
                          <a:pt x="48" y="436"/>
                        </a:lnTo>
                        <a:lnTo>
                          <a:pt x="44" y="428"/>
                        </a:lnTo>
                        <a:lnTo>
                          <a:pt x="44" y="428"/>
                        </a:lnTo>
                        <a:close/>
                        <a:moveTo>
                          <a:pt x="204" y="328"/>
                        </a:moveTo>
                        <a:lnTo>
                          <a:pt x="204" y="328"/>
                        </a:lnTo>
                        <a:lnTo>
                          <a:pt x="176" y="282"/>
                        </a:lnTo>
                        <a:lnTo>
                          <a:pt x="176" y="282"/>
                        </a:lnTo>
                        <a:lnTo>
                          <a:pt x="226" y="258"/>
                        </a:lnTo>
                        <a:lnTo>
                          <a:pt x="226" y="258"/>
                        </a:lnTo>
                        <a:lnTo>
                          <a:pt x="214" y="292"/>
                        </a:lnTo>
                        <a:lnTo>
                          <a:pt x="214" y="292"/>
                        </a:lnTo>
                        <a:lnTo>
                          <a:pt x="204" y="328"/>
                        </a:lnTo>
                        <a:lnTo>
                          <a:pt x="204" y="328"/>
                        </a:lnTo>
                        <a:close/>
                        <a:moveTo>
                          <a:pt x="126" y="76"/>
                        </a:moveTo>
                        <a:lnTo>
                          <a:pt x="126" y="76"/>
                        </a:lnTo>
                        <a:lnTo>
                          <a:pt x="132" y="72"/>
                        </a:lnTo>
                        <a:lnTo>
                          <a:pt x="138" y="70"/>
                        </a:lnTo>
                        <a:lnTo>
                          <a:pt x="150" y="68"/>
                        </a:lnTo>
                        <a:lnTo>
                          <a:pt x="168" y="70"/>
                        </a:lnTo>
                        <a:lnTo>
                          <a:pt x="186" y="76"/>
                        </a:lnTo>
                        <a:lnTo>
                          <a:pt x="208" y="86"/>
                        </a:lnTo>
                        <a:lnTo>
                          <a:pt x="232" y="100"/>
                        </a:lnTo>
                        <a:lnTo>
                          <a:pt x="256" y="114"/>
                        </a:lnTo>
                        <a:lnTo>
                          <a:pt x="282" y="134"/>
                        </a:lnTo>
                        <a:lnTo>
                          <a:pt x="282" y="134"/>
                        </a:lnTo>
                        <a:lnTo>
                          <a:pt x="260" y="174"/>
                        </a:lnTo>
                        <a:lnTo>
                          <a:pt x="240" y="218"/>
                        </a:lnTo>
                        <a:lnTo>
                          <a:pt x="240" y="218"/>
                        </a:lnTo>
                        <a:lnTo>
                          <a:pt x="200" y="236"/>
                        </a:lnTo>
                        <a:lnTo>
                          <a:pt x="162" y="256"/>
                        </a:lnTo>
                        <a:lnTo>
                          <a:pt x="162" y="256"/>
                        </a:lnTo>
                        <a:lnTo>
                          <a:pt x="146" y="224"/>
                        </a:lnTo>
                        <a:lnTo>
                          <a:pt x="134" y="194"/>
                        </a:lnTo>
                        <a:lnTo>
                          <a:pt x="124" y="166"/>
                        </a:lnTo>
                        <a:lnTo>
                          <a:pt x="118" y="140"/>
                        </a:lnTo>
                        <a:lnTo>
                          <a:pt x="114" y="118"/>
                        </a:lnTo>
                        <a:lnTo>
                          <a:pt x="114" y="100"/>
                        </a:lnTo>
                        <a:lnTo>
                          <a:pt x="118" y="86"/>
                        </a:lnTo>
                        <a:lnTo>
                          <a:pt x="122" y="80"/>
                        </a:lnTo>
                        <a:lnTo>
                          <a:pt x="126" y="76"/>
                        </a:lnTo>
                        <a:lnTo>
                          <a:pt x="126" y="76"/>
                        </a:lnTo>
                        <a:close/>
                        <a:moveTo>
                          <a:pt x="710" y="232"/>
                        </a:moveTo>
                        <a:lnTo>
                          <a:pt x="710" y="232"/>
                        </a:lnTo>
                        <a:lnTo>
                          <a:pt x="708" y="222"/>
                        </a:lnTo>
                        <a:lnTo>
                          <a:pt x="702" y="214"/>
                        </a:lnTo>
                        <a:lnTo>
                          <a:pt x="696" y="206"/>
                        </a:lnTo>
                        <a:lnTo>
                          <a:pt x="686" y="200"/>
                        </a:lnTo>
                        <a:lnTo>
                          <a:pt x="676" y="192"/>
                        </a:lnTo>
                        <a:lnTo>
                          <a:pt x="666" y="186"/>
                        </a:lnTo>
                        <a:lnTo>
                          <a:pt x="638" y="176"/>
                        </a:lnTo>
                        <a:lnTo>
                          <a:pt x="606" y="168"/>
                        </a:lnTo>
                        <a:lnTo>
                          <a:pt x="570" y="164"/>
                        </a:lnTo>
                        <a:lnTo>
                          <a:pt x="530" y="162"/>
                        </a:lnTo>
                        <a:lnTo>
                          <a:pt x="486" y="162"/>
                        </a:lnTo>
                        <a:lnTo>
                          <a:pt x="486" y="162"/>
                        </a:lnTo>
                        <a:lnTo>
                          <a:pt x="486" y="132"/>
                        </a:lnTo>
                        <a:lnTo>
                          <a:pt x="486" y="104"/>
                        </a:lnTo>
                        <a:lnTo>
                          <a:pt x="482" y="78"/>
                        </a:lnTo>
                        <a:lnTo>
                          <a:pt x="476" y="54"/>
                        </a:lnTo>
                        <a:lnTo>
                          <a:pt x="468" y="36"/>
                        </a:lnTo>
                        <a:lnTo>
                          <a:pt x="458" y="20"/>
                        </a:lnTo>
                        <a:lnTo>
                          <a:pt x="446" y="10"/>
                        </a:lnTo>
                        <a:lnTo>
                          <a:pt x="440" y="6"/>
                        </a:lnTo>
                        <a:lnTo>
                          <a:pt x="434" y="2"/>
                        </a:lnTo>
                        <a:lnTo>
                          <a:pt x="434" y="2"/>
                        </a:lnTo>
                        <a:lnTo>
                          <a:pt x="426" y="0"/>
                        </a:lnTo>
                        <a:lnTo>
                          <a:pt x="418" y="0"/>
                        </a:lnTo>
                        <a:lnTo>
                          <a:pt x="402" y="4"/>
                        </a:lnTo>
                        <a:lnTo>
                          <a:pt x="384" y="10"/>
                        </a:lnTo>
                        <a:lnTo>
                          <a:pt x="368" y="22"/>
                        </a:lnTo>
                        <a:lnTo>
                          <a:pt x="350" y="38"/>
                        </a:lnTo>
                        <a:lnTo>
                          <a:pt x="332" y="58"/>
                        </a:lnTo>
                        <a:lnTo>
                          <a:pt x="314" y="82"/>
                        </a:lnTo>
                        <a:lnTo>
                          <a:pt x="296" y="110"/>
                        </a:lnTo>
                        <a:lnTo>
                          <a:pt x="296" y="110"/>
                        </a:lnTo>
                        <a:lnTo>
                          <a:pt x="264" y="86"/>
                        </a:lnTo>
                        <a:lnTo>
                          <a:pt x="234" y="64"/>
                        </a:lnTo>
                        <a:lnTo>
                          <a:pt x="206" y="50"/>
                        </a:lnTo>
                        <a:lnTo>
                          <a:pt x="180" y="38"/>
                        </a:lnTo>
                        <a:lnTo>
                          <a:pt x="156" y="32"/>
                        </a:lnTo>
                        <a:lnTo>
                          <a:pt x="144" y="30"/>
                        </a:lnTo>
                        <a:lnTo>
                          <a:pt x="134" y="30"/>
                        </a:lnTo>
                        <a:lnTo>
                          <a:pt x="124" y="30"/>
                        </a:lnTo>
                        <a:lnTo>
                          <a:pt x="114" y="32"/>
                        </a:lnTo>
                        <a:lnTo>
                          <a:pt x="106" y="36"/>
                        </a:lnTo>
                        <a:lnTo>
                          <a:pt x="98" y="42"/>
                        </a:lnTo>
                        <a:lnTo>
                          <a:pt x="98" y="42"/>
                        </a:lnTo>
                        <a:lnTo>
                          <a:pt x="92" y="48"/>
                        </a:lnTo>
                        <a:lnTo>
                          <a:pt x="86" y="56"/>
                        </a:lnTo>
                        <a:lnTo>
                          <a:pt x="82" y="66"/>
                        </a:lnTo>
                        <a:lnTo>
                          <a:pt x="80" y="76"/>
                        </a:lnTo>
                        <a:lnTo>
                          <a:pt x="78" y="88"/>
                        </a:lnTo>
                        <a:lnTo>
                          <a:pt x="78" y="100"/>
                        </a:lnTo>
                        <a:lnTo>
                          <a:pt x="80" y="128"/>
                        </a:lnTo>
                        <a:lnTo>
                          <a:pt x="86" y="160"/>
                        </a:lnTo>
                        <a:lnTo>
                          <a:pt x="98" y="196"/>
                        </a:lnTo>
                        <a:lnTo>
                          <a:pt x="114" y="232"/>
                        </a:lnTo>
                        <a:lnTo>
                          <a:pt x="134" y="272"/>
                        </a:lnTo>
                        <a:lnTo>
                          <a:pt x="134" y="272"/>
                        </a:lnTo>
                        <a:lnTo>
                          <a:pt x="100" y="294"/>
                        </a:lnTo>
                        <a:lnTo>
                          <a:pt x="72" y="316"/>
                        </a:lnTo>
                        <a:lnTo>
                          <a:pt x="48" y="338"/>
                        </a:lnTo>
                        <a:lnTo>
                          <a:pt x="28" y="360"/>
                        </a:lnTo>
                        <a:lnTo>
                          <a:pt x="12" y="380"/>
                        </a:lnTo>
                        <a:lnTo>
                          <a:pt x="4" y="402"/>
                        </a:lnTo>
                        <a:lnTo>
                          <a:pt x="0" y="412"/>
                        </a:lnTo>
                        <a:lnTo>
                          <a:pt x="0" y="422"/>
                        </a:lnTo>
                        <a:lnTo>
                          <a:pt x="0" y="430"/>
                        </a:lnTo>
                        <a:lnTo>
                          <a:pt x="2" y="440"/>
                        </a:lnTo>
                        <a:lnTo>
                          <a:pt x="2" y="440"/>
                        </a:lnTo>
                        <a:lnTo>
                          <a:pt x="4" y="448"/>
                        </a:lnTo>
                        <a:lnTo>
                          <a:pt x="8" y="454"/>
                        </a:lnTo>
                        <a:lnTo>
                          <a:pt x="14" y="460"/>
                        </a:lnTo>
                        <a:lnTo>
                          <a:pt x="20" y="468"/>
                        </a:lnTo>
                        <a:lnTo>
                          <a:pt x="38" y="478"/>
                        </a:lnTo>
                        <a:lnTo>
                          <a:pt x="58" y="486"/>
                        </a:lnTo>
                        <a:lnTo>
                          <a:pt x="84" y="492"/>
                        </a:lnTo>
                        <a:lnTo>
                          <a:pt x="112" y="498"/>
                        </a:lnTo>
                        <a:lnTo>
                          <a:pt x="144" y="500"/>
                        </a:lnTo>
                        <a:lnTo>
                          <a:pt x="178" y="500"/>
                        </a:lnTo>
                        <a:lnTo>
                          <a:pt x="178" y="500"/>
                        </a:lnTo>
                        <a:lnTo>
                          <a:pt x="178" y="530"/>
                        </a:lnTo>
                        <a:lnTo>
                          <a:pt x="180" y="558"/>
                        </a:lnTo>
                        <a:lnTo>
                          <a:pt x="184" y="582"/>
                        </a:lnTo>
                        <a:lnTo>
                          <a:pt x="190" y="604"/>
                        </a:lnTo>
                        <a:lnTo>
                          <a:pt x="198" y="622"/>
                        </a:lnTo>
                        <a:lnTo>
                          <a:pt x="206" y="636"/>
                        </a:lnTo>
                        <a:lnTo>
                          <a:pt x="218" y="648"/>
                        </a:lnTo>
                        <a:lnTo>
                          <a:pt x="232" y="654"/>
                        </a:lnTo>
                        <a:lnTo>
                          <a:pt x="232" y="654"/>
                        </a:lnTo>
                        <a:lnTo>
                          <a:pt x="238" y="656"/>
                        </a:lnTo>
                        <a:lnTo>
                          <a:pt x="246" y="656"/>
                        </a:lnTo>
                        <a:lnTo>
                          <a:pt x="262" y="652"/>
                        </a:lnTo>
                        <a:lnTo>
                          <a:pt x="278" y="646"/>
                        </a:lnTo>
                        <a:lnTo>
                          <a:pt x="296" y="634"/>
                        </a:lnTo>
                        <a:lnTo>
                          <a:pt x="314" y="618"/>
                        </a:lnTo>
                        <a:lnTo>
                          <a:pt x="332" y="598"/>
                        </a:lnTo>
                        <a:lnTo>
                          <a:pt x="350" y="576"/>
                        </a:lnTo>
                        <a:lnTo>
                          <a:pt x="368" y="550"/>
                        </a:lnTo>
                        <a:lnTo>
                          <a:pt x="368" y="550"/>
                        </a:lnTo>
                        <a:lnTo>
                          <a:pt x="398" y="572"/>
                        </a:lnTo>
                        <a:lnTo>
                          <a:pt x="428" y="592"/>
                        </a:lnTo>
                        <a:lnTo>
                          <a:pt x="458" y="608"/>
                        </a:lnTo>
                        <a:lnTo>
                          <a:pt x="484" y="618"/>
                        </a:lnTo>
                        <a:lnTo>
                          <a:pt x="508" y="624"/>
                        </a:lnTo>
                        <a:lnTo>
                          <a:pt x="530" y="626"/>
                        </a:lnTo>
                        <a:lnTo>
                          <a:pt x="540" y="626"/>
                        </a:lnTo>
                        <a:lnTo>
                          <a:pt x="550" y="624"/>
                        </a:lnTo>
                        <a:lnTo>
                          <a:pt x="558" y="620"/>
                        </a:lnTo>
                        <a:lnTo>
                          <a:pt x="566" y="614"/>
                        </a:lnTo>
                        <a:lnTo>
                          <a:pt x="566" y="614"/>
                        </a:lnTo>
                        <a:lnTo>
                          <a:pt x="572" y="608"/>
                        </a:lnTo>
                        <a:lnTo>
                          <a:pt x="578" y="602"/>
                        </a:lnTo>
                        <a:lnTo>
                          <a:pt x="580" y="592"/>
                        </a:lnTo>
                        <a:lnTo>
                          <a:pt x="584" y="584"/>
                        </a:lnTo>
                        <a:lnTo>
                          <a:pt x="586" y="562"/>
                        </a:lnTo>
                        <a:lnTo>
                          <a:pt x="584" y="536"/>
                        </a:lnTo>
                        <a:lnTo>
                          <a:pt x="578" y="508"/>
                        </a:lnTo>
                        <a:lnTo>
                          <a:pt x="568" y="476"/>
                        </a:lnTo>
                        <a:lnTo>
                          <a:pt x="554" y="444"/>
                        </a:lnTo>
                        <a:lnTo>
                          <a:pt x="538" y="408"/>
                        </a:lnTo>
                        <a:lnTo>
                          <a:pt x="538" y="408"/>
                        </a:lnTo>
                        <a:lnTo>
                          <a:pt x="580" y="386"/>
                        </a:lnTo>
                        <a:lnTo>
                          <a:pt x="616" y="364"/>
                        </a:lnTo>
                        <a:lnTo>
                          <a:pt x="648" y="342"/>
                        </a:lnTo>
                        <a:lnTo>
                          <a:pt x="674" y="318"/>
                        </a:lnTo>
                        <a:lnTo>
                          <a:pt x="694" y="296"/>
                        </a:lnTo>
                        <a:lnTo>
                          <a:pt x="700" y="284"/>
                        </a:lnTo>
                        <a:lnTo>
                          <a:pt x="706" y="272"/>
                        </a:lnTo>
                        <a:lnTo>
                          <a:pt x="710" y="262"/>
                        </a:lnTo>
                        <a:lnTo>
                          <a:pt x="712" y="252"/>
                        </a:lnTo>
                        <a:lnTo>
                          <a:pt x="712" y="242"/>
                        </a:lnTo>
                        <a:lnTo>
                          <a:pt x="710" y="232"/>
                        </a:lnTo>
                        <a:lnTo>
                          <a:pt x="710" y="2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" name="Freeform 10">
                    <a:extLst>
                      <a:ext uri="{FF2B5EF4-FFF2-40B4-BE49-F238E27FC236}">
                        <a16:creationId xmlns:a16="http://schemas.microsoft.com/office/drawing/2014/main" id="{D8550EB3-294E-40E6-A2EC-5064420266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2019300" y="1730375"/>
                    <a:ext cx="152400" cy="152400"/>
                  </a:xfrm>
                  <a:custGeom>
                    <a:avLst/>
                    <a:gdLst>
                      <a:gd name="T0" fmla="*/ 62 w 96"/>
                      <a:gd name="T1" fmla="*/ 2 h 96"/>
                      <a:gd name="T2" fmla="*/ 62 w 96"/>
                      <a:gd name="T3" fmla="*/ 2 h 96"/>
                      <a:gd name="T4" fmla="*/ 52 w 96"/>
                      <a:gd name="T5" fmla="*/ 0 h 96"/>
                      <a:gd name="T6" fmla="*/ 44 w 96"/>
                      <a:gd name="T7" fmla="*/ 0 h 96"/>
                      <a:gd name="T8" fmla="*/ 34 w 96"/>
                      <a:gd name="T9" fmla="*/ 2 h 96"/>
                      <a:gd name="T10" fmla="*/ 26 w 96"/>
                      <a:gd name="T11" fmla="*/ 6 h 96"/>
                      <a:gd name="T12" fmla="*/ 18 w 96"/>
                      <a:gd name="T13" fmla="*/ 10 h 96"/>
                      <a:gd name="T14" fmla="*/ 12 w 96"/>
                      <a:gd name="T15" fmla="*/ 16 h 96"/>
                      <a:gd name="T16" fmla="*/ 6 w 96"/>
                      <a:gd name="T17" fmla="*/ 24 h 96"/>
                      <a:gd name="T18" fmla="*/ 2 w 96"/>
                      <a:gd name="T19" fmla="*/ 34 h 96"/>
                      <a:gd name="T20" fmla="*/ 2 w 96"/>
                      <a:gd name="T21" fmla="*/ 34 h 96"/>
                      <a:gd name="T22" fmla="*/ 0 w 96"/>
                      <a:gd name="T23" fmla="*/ 42 h 96"/>
                      <a:gd name="T24" fmla="*/ 0 w 96"/>
                      <a:gd name="T25" fmla="*/ 52 h 96"/>
                      <a:gd name="T26" fmla="*/ 2 w 96"/>
                      <a:gd name="T27" fmla="*/ 62 h 96"/>
                      <a:gd name="T28" fmla="*/ 6 w 96"/>
                      <a:gd name="T29" fmla="*/ 70 h 96"/>
                      <a:gd name="T30" fmla="*/ 10 w 96"/>
                      <a:gd name="T31" fmla="*/ 78 h 96"/>
                      <a:gd name="T32" fmla="*/ 18 w 96"/>
                      <a:gd name="T33" fmla="*/ 84 h 96"/>
                      <a:gd name="T34" fmla="*/ 24 w 96"/>
                      <a:gd name="T35" fmla="*/ 90 h 96"/>
                      <a:gd name="T36" fmla="*/ 34 w 96"/>
                      <a:gd name="T37" fmla="*/ 94 h 96"/>
                      <a:gd name="T38" fmla="*/ 34 w 96"/>
                      <a:gd name="T39" fmla="*/ 94 h 96"/>
                      <a:gd name="T40" fmla="*/ 44 w 96"/>
                      <a:gd name="T41" fmla="*/ 96 h 96"/>
                      <a:gd name="T42" fmla="*/ 52 w 96"/>
                      <a:gd name="T43" fmla="*/ 96 h 96"/>
                      <a:gd name="T44" fmla="*/ 62 w 96"/>
                      <a:gd name="T45" fmla="*/ 94 h 96"/>
                      <a:gd name="T46" fmla="*/ 70 w 96"/>
                      <a:gd name="T47" fmla="*/ 90 h 96"/>
                      <a:gd name="T48" fmla="*/ 78 w 96"/>
                      <a:gd name="T49" fmla="*/ 84 h 96"/>
                      <a:gd name="T50" fmla="*/ 84 w 96"/>
                      <a:gd name="T51" fmla="*/ 78 h 96"/>
                      <a:gd name="T52" fmla="*/ 90 w 96"/>
                      <a:gd name="T53" fmla="*/ 70 h 96"/>
                      <a:gd name="T54" fmla="*/ 94 w 96"/>
                      <a:gd name="T55" fmla="*/ 62 h 96"/>
                      <a:gd name="T56" fmla="*/ 94 w 96"/>
                      <a:gd name="T57" fmla="*/ 62 h 96"/>
                      <a:gd name="T58" fmla="*/ 96 w 96"/>
                      <a:gd name="T59" fmla="*/ 52 h 96"/>
                      <a:gd name="T60" fmla="*/ 96 w 96"/>
                      <a:gd name="T61" fmla="*/ 42 h 96"/>
                      <a:gd name="T62" fmla="*/ 94 w 96"/>
                      <a:gd name="T63" fmla="*/ 34 h 96"/>
                      <a:gd name="T64" fmla="*/ 90 w 96"/>
                      <a:gd name="T65" fmla="*/ 26 h 96"/>
                      <a:gd name="T66" fmla="*/ 86 w 96"/>
                      <a:gd name="T67" fmla="*/ 18 h 96"/>
                      <a:gd name="T68" fmla="*/ 78 w 96"/>
                      <a:gd name="T69" fmla="*/ 12 h 96"/>
                      <a:gd name="T70" fmla="*/ 72 w 96"/>
                      <a:gd name="T71" fmla="*/ 6 h 96"/>
                      <a:gd name="T72" fmla="*/ 62 w 96"/>
                      <a:gd name="T73" fmla="*/ 2 h 96"/>
                      <a:gd name="T74" fmla="*/ 62 w 96"/>
                      <a:gd name="T75" fmla="*/ 2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96" h="96">
                        <a:moveTo>
                          <a:pt x="62" y="2"/>
                        </a:moveTo>
                        <a:lnTo>
                          <a:pt x="62" y="2"/>
                        </a:lnTo>
                        <a:lnTo>
                          <a:pt x="52" y="0"/>
                        </a:lnTo>
                        <a:lnTo>
                          <a:pt x="44" y="0"/>
                        </a:lnTo>
                        <a:lnTo>
                          <a:pt x="34" y="2"/>
                        </a:lnTo>
                        <a:lnTo>
                          <a:pt x="26" y="6"/>
                        </a:lnTo>
                        <a:lnTo>
                          <a:pt x="18" y="10"/>
                        </a:lnTo>
                        <a:lnTo>
                          <a:pt x="12" y="16"/>
                        </a:lnTo>
                        <a:lnTo>
                          <a:pt x="6" y="24"/>
                        </a:lnTo>
                        <a:lnTo>
                          <a:pt x="2" y="34"/>
                        </a:lnTo>
                        <a:lnTo>
                          <a:pt x="2" y="34"/>
                        </a:lnTo>
                        <a:lnTo>
                          <a:pt x="0" y="42"/>
                        </a:lnTo>
                        <a:lnTo>
                          <a:pt x="0" y="52"/>
                        </a:lnTo>
                        <a:lnTo>
                          <a:pt x="2" y="62"/>
                        </a:lnTo>
                        <a:lnTo>
                          <a:pt x="6" y="70"/>
                        </a:lnTo>
                        <a:lnTo>
                          <a:pt x="10" y="78"/>
                        </a:lnTo>
                        <a:lnTo>
                          <a:pt x="18" y="84"/>
                        </a:lnTo>
                        <a:lnTo>
                          <a:pt x="24" y="90"/>
                        </a:lnTo>
                        <a:lnTo>
                          <a:pt x="34" y="94"/>
                        </a:lnTo>
                        <a:lnTo>
                          <a:pt x="34" y="94"/>
                        </a:lnTo>
                        <a:lnTo>
                          <a:pt x="44" y="96"/>
                        </a:lnTo>
                        <a:lnTo>
                          <a:pt x="52" y="96"/>
                        </a:lnTo>
                        <a:lnTo>
                          <a:pt x="62" y="94"/>
                        </a:lnTo>
                        <a:lnTo>
                          <a:pt x="70" y="90"/>
                        </a:lnTo>
                        <a:lnTo>
                          <a:pt x="78" y="84"/>
                        </a:lnTo>
                        <a:lnTo>
                          <a:pt x="84" y="78"/>
                        </a:lnTo>
                        <a:lnTo>
                          <a:pt x="90" y="70"/>
                        </a:lnTo>
                        <a:lnTo>
                          <a:pt x="94" y="62"/>
                        </a:lnTo>
                        <a:lnTo>
                          <a:pt x="94" y="62"/>
                        </a:lnTo>
                        <a:lnTo>
                          <a:pt x="96" y="52"/>
                        </a:lnTo>
                        <a:lnTo>
                          <a:pt x="96" y="42"/>
                        </a:lnTo>
                        <a:lnTo>
                          <a:pt x="94" y="34"/>
                        </a:lnTo>
                        <a:lnTo>
                          <a:pt x="90" y="26"/>
                        </a:lnTo>
                        <a:lnTo>
                          <a:pt x="86" y="18"/>
                        </a:lnTo>
                        <a:lnTo>
                          <a:pt x="78" y="12"/>
                        </a:lnTo>
                        <a:lnTo>
                          <a:pt x="72" y="6"/>
                        </a:lnTo>
                        <a:lnTo>
                          <a:pt x="62" y="2"/>
                        </a:lnTo>
                        <a:lnTo>
                          <a:pt x="62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2" name="Freeform 11">
                  <a:extLst>
                    <a:ext uri="{FF2B5EF4-FFF2-40B4-BE49-F238E27FC236}">
                      <a16:creationId xmlns:a16="http://schemas.microsoft.com/office/drawing/2014/main" id="{F7F3FC4B-F6CF-45C9-84EF-D4DDA0A754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40331" y="4843696"/>
                  <a:ext cx="230456" cy="278584"/>
                </a:xfrm>
                <a:custGeom>
                  <a:avLst/>
                  <a:gdLst>
                    <a:gd name="T0" fmla="*/ 186 w 498"/>
                    <a:gd name="T1" fmla="*/ 490 h 602"/>
                    <a:gd name="T2" fmla="*/ 412 w 498"/>
                    <a:gd name="T3" fmla="*/ 138 h 602"/>
                    <a:gd name="T4" fmla="*/ 422 w 498"/>
                    <a:gd name="T5" fmla="*/ 150 h 602"/>
                    <a:gd name="T6" fmla="*/ 440 w 498"/>
                    <a:gd name="T7" fmla="*/ 180 h 602"/>
                    <a:gd name="T8" fmla="*/ 192 w 498"/>
                    <a:gd name="T9" fmla="*/ 516 h 602"/>
                    <a:gd name="T10" fmla="*/ 102 w 498"/>
                    <a:gd name="T11" fmla="*/ 550 h 602"/>
                    <a:gd name="T12" fmla="*/ 62 w 498"/>
                    <a:gd name="T13" fmla="*/ 568 h 602"/>
                    <a:gd name="T14" fmla="*/ 42 w 498"/>
                    <a:gd name="T15" fmla="*/ 572 h 602"/>
                    <a:gd name="T16" fmla="*/ 38 w 498"/>
                    <a:gd name="T17" fmla="*/ 570 h 602"/>
                    <a:gd name="T18" fmla="*/ 32 w 498"/>
                    <a:gd name="T19" fmla="*/ 560 h 602"/>
                    <a:gd name="T20" fmla="*/ 30 w 498"/>
                    <a:gd name="T21" fmla="*/ 536 h 602"/>
                    <a:gd name="T22" fmla="*/ 32 w 498"/>
                    <a:gd name="T23" fmla="*/ 502 h 602"/>
                    <a:gd name="T24" fmla="*/ 34 w 498"/>
                    <a:gd name="T25" fmla="*/ 502 h 602"/>
                    <a:gd name="T26" fmla="*/ 34 w 498"/>
                    <a:gd name="T27" fmla="*/ 500 h 602"/>
                    <a:gd name="T28" fmla="*/ 48 w 498"/>
                    <a:gd name="T29" fmla="*/ 500 h 602"/>
                    <a:gd name="T30" fmla="*/ 56 w 498"/>
                    <a:gd name="T31" fmla="*/ 504 h 602"/>
                    <a:gd name="T32" fmla="*/ 76 w 498"/>
                    <a:gd name="T33" fmla="*/ 516 h 602"/>
                    <a:gd name="T34" fmla="*/ 90 w 498"/>
                    <a:gd name="T35" fmla="*/ 530 h 602"/>
                    <a:gd name="T36" fmla="*/ 100 w 498"/>
                    <a:gd name="T37" fmla="*/ 540 h 602"/>
                    <a:gd name="T38" fmla="*/ 102 w 498"/>
                    <a:gd name="T39" fmla="*/ 550 h 602"/>
                    <a:gd name="T40" fmla="*/ 288 w 498"/>
                    <a:gd name="T41" fmla="*/ 72 h 602"/>
                    <a:gd name="T42" fmla="*/ 308 w 498"/>
                    <a:gd name="T43" fmla="*/ 76 h 602"/>
                    <a:gd name="T44" fmla="*/ 334 w 498"/>
                    <a:gd name="T45" fmla="*/ 86 h 602"/>
                    <a:gd name="T46" fmla="*/ 70 w 498"/>
                    <a:gd name="T47" fmla="*/ 396 h 602"/>
                    <a:gd name="T48" fmla="*/ 288 w 498"/>
                    <a:gd name="T49" fmla="*/ 72 h 602"/>
                    <a:gd name="T50" fmla="*/ 130 w 498"/>
                    <a:gd name="T51" fmla="*/ 480 h 602"/>
                    <a:gd name="T52" fmla="*/ 130 w 498"/>
                    <a:gd name="T53" fmla="*/ 444 h 602"/>
                    <a:gd name="T54" fmla="*/ 130 w 498"/>
                    <a:gd name="T55" fmla="*/ 442 h 602"/>
                    <a:gd name="T56" fmla="*/ 118 w 498"/>
                    <a:gd name="T57" fmla="*/ 442 h 602"/>
                    <a:gd name="T58" fmla="*/ 356 w 498"/>
                    <a:gd name="T59" fmla="*/ 96 h 602"/>
                    <a:gd name="T60" fmla="*/ 378 w 498"/>
                    <a:gd name="T61" fmla="*/ 108 h 602"/>
                    <a:gd name="T62" fmla="*/ 396 w 498"/>
                    <a:gd name="T63" fmla="*/ 122 h 602"/>
                    <a:gd name="T64" fmla="*/ 130 w 498"/>
                    <a:gd name="T65" fmla="*/ 480 h 602"/>
                    <a:gd name="T66" fmla="*/ 432 w 498"/>
                    <a:gd name="T67" fmla="*/ 38 h 602"/>
                    <a:gd name="T68" fmla="*/ 388 w 498"/>
                    <a:gd name="T69" fmla="*/ 14 h 602"/>
                    <a:gd name="T70" fmla="*/ 350 w 498"/>
                    <a:gd name="T71" fmla="*/ 2 h 602"/>
                    <a:gd name="T72" fmla="*/ 322 w 498"/>
                    <a:gd name="T73" fmla="*/ 0 h 602"/>
                    <a:gd name="T74" fmla="*/ 308 w 498"/>
                    <a:gd name="T75" fmla="*/ 4 h 602"/>
                    <a:gd name="T76" fmla="*/ 260 w 498"/>
                    <a:gd name="T77" fmla="*/ 70 h 602"/>
                    <a:gd name="T78" fmla="*/ 8 w 498"/>
                    <a:gd name="T79" fmla="*/ 408 h 602"/>
                    <a:gd name="T80" fmla="*/ 2 w 498"/>
                    <a:gd name="T81" fmla="*/ 450 h 602"/>
                    <a:gd name="T82" fmla="*/ 0 w 498"/>
                    <a:gd name="T83" fmla="*/ 516 h 602"/>
                    <a:gd name="T84" fmla="*/ 0 w 498"/>
                    <a:gd name="T85" fmla="*/ 538 h 602"/>
                    <a:gd name="T86" fmla="*/ 6 w 498"/>
                    <a:gd name="T87" fmla="*/ 578 h 602"/>
                    <a:gd name="T88" fmla="*/ 12 w 498"/>
                    <a:gd name="T89" fmla="*/ 598 h 602"/>
                    <a:gd name="T90" fmla="*/ 14 w 498"/>
                    <a:gd name="T91" fmla="*/ 602 h 602"/>
                    <a:gd name="T92" fmla="*/ 24 w 498"/>
                    <a:gd name="T93" fmla="*/ 602 h 602"/>
                    <a:gd name="T94" fmla="*/ 62 w 498"/>
                    <a:gd name="T95" fmla="*/ 596 h 602"/>
                    <a:gd name="T96" fmla="*/ 448 w 498"/>
                    <a:gd name="T97" fmla="*/ 210 h 602"/>
                    <a:gd name="T98" fmla="*/ 478 w 498"/>
                    <a:gd name="T99" fmla="*/ 168 h 602"/>
                    <a:gd name="T100" fmla="*/ 496 w 498"/>
                    <a:gd name="T101" fmla="*/ 144 h 602"/>
                    <a:gd name="T102" fmla="*/ 498 w 498"/>
                    <a:gd name="T103" fmla="*/ 128 h 602"/>
                    <a:gd name="T104" fmla="*/ 488 w 498"/>
                    <a:gd name="T105" fmla="*/ 100 h 602"/>
                    <a:gd name="T106" fmla="*/ 466 w 498"/>
                    <a:gd name="T107" fmla="*/ 68 h 602"/>
                    <a:gd name="T108" fmla="*/ 432 w 498"/>
                    <a:gd name="T109" fmla="*/ 38 h 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498" h="602">
                      <a:moveTo>
                        <a:pt x="192" y="516"/>
                      </a:moveTo>
                      <a:lnTo>
                        <a:pt x="186" y="490"/>
                      </a:lnTo>
                      <a:lnTo>
                        <a:pt x="144" y="500"/>
                      </a:lnTo>
                      <a:lnTo>
                        <a:pt x="412" y="138"/>
                      </a:lnTo>
                      <a:lnTo>
                        <a:pt x="412" y="138"/>
                      </a:lnTo>
                      <a:lnTo>
                        <a:pt x="422" y="150"/>
                      </a:lnTo>
                      <a:lnTo>
                        <a:pt x="428" y="160"/>
                      </a:lnTo>
                      <a:lnTo>
                        <a:pt x="440" y="180"/>
                      </a:lnTo>
                      <a:lnTo>
                        <a:pt x="192" y="516"/>
                      </a:lnTo>
                      <a:lnTo>
                        <a:pt x="192" y="516"/>
                      </a:lnTo>
                      <a:close/>
                      <a:moveTo>
                        <a:pt x="102" y="550"/>
                      </a:moveTo>
                      <a:lnTo>
                        <a:pt x="102" y="550"/>
                      </a:lnTo>
                      <a:lnTo>
                        <a:pt x="80" y="560"/>
                      </a:lnTo>
                      <a:lnTo>
                        <a:pt x="62" y="568"/>
                      </a:lnTo>
                      <a:lnTo>
                        <a:pt x="52" y="570"/>
                      </a:lnTo>
                      <a:lnTo>
                        <a:pt x="42" y="572"/>
                      </a:lnTo>
                      <a:lnTo>
                        <a:pt x="42" y="572"/>
                      </a:lnTo>
                      <a:lnTo>
                        <a:pt x="38" y="570"/>
                      </a:lnTo>
                      <a:lnTo>
                        <a:pt x="36" y="568"/>
                      </a:lnTo>
                      <a:lnTo>
                        <a:pt x="32" y="560"/>
                      </a:lnTo>
                      <a:lnTo>
                        <a:pt x="32" y="550"/>
                      </a:lnTo>
                      <a:lnTo>
                        <a:pt x="30" y="536"/>
                      </a:lnTo>
                      <a:lnTo>
                        <a:pt x="32" y="512"/>
                      </a:lnTo>
                      <a:lnTo>
                        <a:pt x="32" y="502"/>
                      </a:lnTo>
                      <a:lnTo>
                        <a:pt x="34" y="502"/>
                      </a:lnTo>
                      <a:lnTo>
                        <a:pt x="34" y="502"/>
                      </a:lnTo>
                      <a:lnTo>
                        <a:pt x="34" y="500"/>
                      </a:lnTo>
                      <a:lnTo>
                        <a:pt x="34" y="500"/>
                      </a:lnTo>
                      <a:lnTo>
                        <a:pt x="40" y="500"/>
                      </a:lnTo>
                      <a:lnTo>
                        <a:pt x="48" y="500"/>
                      </a:lnTo>
                      <a:lnTo>
                        <a:pt x="56" y="504"/>
                      </a:lnTo>
                      <a:lnTo>
                        <a:pt x="56" y="504"/>
                      </a:lnTo>
                      <a:lnTo>
                        <a:pt x="66" y="508"/>
                      </a:lnTo>
                      <a:lnTo>
                        <a:pt x="76" y="516"/>
                      </a:lnTo>
                      <a:lnTo>
                        <a:pt x="76" y="516"/>
                      </a:lnTo>
                      <a:lnTo>
                        <a:pt x="90" y="530"/>
                      </a:lnTo>
                      <a:lnTo>
                        <a:pt x="100" y="540"/>
                      </a:lnTo>
                      <a:lnTo>
                        <a:pt x="100" y="540"/>
                      </a:lnTo>
                      <a:lnTo>
                        <a:pt x="102" y="546"/>
                      </a:lnTo>
                      <a:lnTo>
                        <a:pt x="102" y="550"/>
                      </a:lnTo>
                      <a:lnTo>
                        <a:pt x="102" y="550"/>
                      </a:lnTo>
                      <a:close/>
                      <a:moveTo>
                        <a:pt x="288" y="72"/>
                      </a:moveTo>
                      <a:lnTo>
                        <a:pt x="288" y="72"/>
                      </a:lnTo>
                      <a:lnTo>
                        <a:pt x="308" y="76"/>
                      </a:lnTo>
                      <a:lnTo>
                        <a:pt x="334" y="84"/>
                      </a:lnTo>
                      <a:lnTo>
                        <a:pt x="334" y="86"/>
                      </a:lnTo>
                      <a:lnTo>
                        <a:pt x="70" y="444"/>
                      </a:lnTo>
                      <a:lnTo>
                        <a:pt x="70" y="396"/>
                      </a:lnTo>
                      <a:lnTo>
                        <a:pt x="46" y="398"/>
                      </a:lnTo>
                      <a:lnTo>
                        <a:pt x="288" y="72"/>
                      </a:lnTo>
                      <a:lnTo>
                        <a:pt x="288" y="72"/>
                      </a:lnTo>
                      <a:close/>
                      <a:moveTo>
                        <a:pt x="130" y="480"/>
                      </a:moveTo>
                      <a:lnTo>
                        <a:pt x="130" y="480"/>
                      </a:lnTo>
                      <a:lnTo>
                        <a:pt x="130" y="444"/>
                      </a:lnTo>
                      <a:lnTo>
                        <a:pt x="130" y="444"/>
                      </a:lnTo>
                      <a:lnTo>
                        <a:pt x="130" y="442"/>
                      </a:lnTo>
                      <a:lnTo>
                        <a:pt x="126" y="442"/>
                      </a:lnTo>
                      <a:lnTo>
                        <a:pt x="118" y="442"/>
                      </a:lnTo>
                      <a:lnTo>
                        <a:pt x="92" y="452"/>
                      </a:lnTo>
                      <a:lnTo>
                        <a:pt x="356" y="96"/>
                      </a:lnTo>
                      <a:lnTo>
                        <a:pt x="356" y="96"/>
                      </a:lnTo>
                      <a:lnTo>
                        <a:pt x="378" y="108"/>
                      </a:lnTo>
                      <a:lnTo>
                        <a:pt x="378" y="108"/>
                      </a:lnTo>
                      <a:lnTo>
                        <a:pt x="396" y="122"/>
                      </a:lnTo>
                      <a:lnTo>
                        <a:pt x="130" y="480"/>
                      </a:lnTo>
                      <a:lnTo>
                        <a:pt x="130" y="480"/>
                      </a:lnTo>
                      <a:close/>
                      <a:moveTo>
                        <a:pt x="432" y="38"/>
                      </a:moveTo>
                      <a:lnTo>
                        <a:pt x="432" y="38"/>
                      </a:lnTo>
                      <a:lnTo>
                        <a:pt x="410" y="24"/>
                      </a:lnTo>
                      <a:lnTo>
                        <a:pt x="388" y="14"/>
                      </a:lnTo>
                      <a:lnTo>
                        <a:pt x="368" y="6"/>
                      </a:lnTo>
                      <a:lnTo>
                        <a:pt x="350" y="2"/>
                      </a:lnTo>
                      <a:lnTo>
                        <a:pt x="334" y="0"/>
                      </a:lnTo>
                      <a:lnTo>
                        <a:pt x="322" y="0"/>
                      </a:lnTo>
                      <a:lnTo>
                        <a:pt x="314" y="0"/>
                      </a:lnTo>
                      <a:lnTo>
                        <a:pt x="308" y="4"/>
                      </a:lnTo>
                      <a:lnTo>
                        <a:pt x="290" y="28"/>
                      </a:lnTo>
                      <a:lnTo>
                        <a:pt x="260" y="70"/>
                      </a:lnTo>
                      <a:lnTo>
                        <a:pt x="16" y="398"/>
                      </a:lnTo>
                      <a:lnTo>
                        <a:pt x="8" y="408"/>
                      </a:lnTo>
                      <a:lnTo>
                        <a:pt x="8" y="408"/>
                      </a:lnTo>
                      <a:lnTo>
                        <a:pt x="2" y="450"/>
                      </a:lnTo>
                      <a:lnTo>
                        <a:pt x="0" y="492"/>
                      </a:lnTo>
                      <a:lnTo>
                        <a:pt x="0" y="516"/>
                      </a:lnTo>
                      <a:lnTo>
                        <a:pt x="0" y="538"/>
                      </a:lnTo>
                      <a:lnTo>
                        <a:pt x="0" y="538"/>
                      </a:lnTo>
                      <a:lnTo>
                        <a:pt x="2" y="560"/>
                      </a:lnTo>
                      <a:lnTo>
                        <a:pt x="6" y="578"/>
                      </a:lnTo>
                      <a:lnTo>
                        <a:pt x="10" y="594"/>
                      </a:lnTo>
                      <a:lnTo>
                        <a:pt x="12" y="598"/>
                      </a:lnTo>
                      <a:lnTo>
                        <a:pt x="14" y="602"/>
                      </a:lnTo>
                      <a:lnTo>
                        <a:pt x="14" y="602"/>
                      </a:lnTo>
                      <a:lnTo>
                        <a:pt x="18" y="602"/>
                      </a:lnTo>
                      <a:lnTo>
                        <a:pt x="24" y="602"/>
                      </a:lnTo>
                      <a:lnTo>
                        <a:pt x="40" y="600"/>
                      </a:lnTo>
                      <a:lnTo>
                        <a:pt x="62" y="596"/>
                      </a:lnTo>
                      <a:lnTo>
                        <a:pt x="196" y="548"/>
                      </a:lnTo>
                      <a:lnTo>
                        <a:pt x="448" y="210"/>
                      </a:lnTo>
                      <a:lnTo>
                        <a:pt x="452" y="204"/>
                      </a:lnTo>
                      <a:lnTo>
                        <a:pt x="478" y="168"/>
                      </a:lnTo>
                      <a:lnTo>
                        <a:pt x="496" y="144"/>
                      </a:lnTo>
                      <a:lnTo>
                        <a:pt x="496" y="144"/>
                      </a:lnTo>
                      <a:lnTo>
                        <a:pt x="498" y="138"/>
                      </a:lnTo>
                      <a:lnTo>
                        <a:pt x="498" y="128"/>
                      </a:lnTo>
                      <a:lnTo>
                        <a:pt x="494" y="114"/>
                      </a:lnTo>
                      <a:lnTo>
                        <a:pt x="488" y="100"/>
                      </a:lnTo>
                      <a:lnTo>
                        <a:pt x="478" y="84"/>
                      </a:lnTo>
                      <a:lnTo>
                        <a:pt x="466" y="68"/>
                      </a:lnTo>
                      <a:lnTo>
                        <a:pt x="450" y="52"/>
                      </a:lnTo>
                      <a:lnTo>
                        <a:pt x="432" y="38"/>
                      </a:lnTo>
                      <a:lnTo>
                        <a:pt x="432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57">
                <a:extLst>
                  <a:ext uri="{FF2B5EF4-FFF2-40B4-BE49-F238E27FC236}">
                    <a16:creationId xmlns:a16="http://schemas.microsoft.com/office/drawing/2014/main" id="{75DFF1A9-909D-4CB6-B8A0-3AFA962B2DDA}"/>
                  </a:ext>
                </a:extLst>
              </p:cNvPr>
              <p:cNvGrpSpPr/>
              <p:nvPr/>
            </p:nvGrpSpPr>
            <p:grpSpPr>
              <a:xfrm>
                <a:off x="2810020" y="2492896"/>
                <a:ext cx="664488" cy="664488"/>
                <a:chOff x="2810020" y="2492896"/>
                <a:chExt cx="664488" cy="664488"/>
              </a:xfrm>
            </p:grpSpPr>
            <p:sp>
              <p:nvSpPr>
                <p:cNvPr id="36" name="타원 16">
                  <a:extLst>
                    <a:ext uri="{FF2B5EF4-FFF2-40B4-BE49-F238E27FC236}">
                      <a16:creationId xmlns:a16="http://schemas.microsoft.com/office/drawing/2014/main" id="{5302F654-CD47-4598-A25E-A56A9B6C9175}"/>
                    </a:ext>
                  </a:extLst>
                </p:cNvPr>
                <p:cNvSpPr/>
                <p:nvPr/>
              </p:nvSpPr>
              <p:spPr>
                <a:xfrm>
                  <a:off x="2810020" y="2492896"/>
                  <a:ext cx="664488" cy="664488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/>
                </a:p>
              </p:txBody>
            </p:sp>
            <p:sp>
              <p:nvSpPr>
                <p:cNvPr id="37" name="Rectangle 3">
                  <a:extLst>
                    <a:ext uri="{FF2B5EF4-FFF2-40B4-BE49-F238E27FC236}">
                      <a16:creationId xmlns:a16="http://schemas.microsoft.com/office/drawing/2014/main" id="{48607720-634D-46DF-9F9B-158B90BF18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64540" y="2608772"/>
                  <a:ext cx="555448" cy="423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t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defPPr>
                    <a:defRPr lang="ko-KR"/>
                  </a:defPPr>
                  <a:lvl1pPr algn="just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 kumimoji="0" sz="14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icrosoft Sans Serif" pitchFamily="34" charset="0"/>
                      <a:ea typeface="Yoon 윤고딕 550_TT" pitchFamily="18" charset="-127"/>
                      <a:cs typeface="Microsoft Sans Serif" pitchFamily="34" charset="0"/>
                    </a:defRPr>
                  </a:lvl1pPr>
                </a:lstStyle>
                <a:p>
                  <a:pPr marL="0" lvl="1" algn="ctr"/>
                  <a:r>
                    <a:rPr lang="en-US" altLang="ko-KR" sz="3200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01</a:t>
                  </a:r>
                </a:p>
              </p:txBody>
            </p:sp>
          </p:grpSp>
          <p:grpSp>
            <p:nvGrpSpPr>
              <p:cNvPr id="27" name="그룹 58">
                <a:extLst>
                  <a:ext uri="{FF2B5EF4-FFF2-40B4-BE49-F238E27FC236}">
                    <a16:creationId xmlns:a16="http://schemas.microsoft.com/office/drawing/2014/main" id="{D5852CF5-1D47-4A61-B02C-BAD821FBD10E}"/>
                  </a:ext>
                </a:extLst>
              </p:cNvPr>
              <p:cNvGrpSpPr/>
              <p:nvPr/>
            </p:nvGrpSpPr>
            <p:grpSpPr>
              <a:xfrm>
                <a:off x="2810020" y="5213720"/>
                <a:ext cx="664488" cy="664488"/>
                <a:chOff x="2810020" y="5213720"/>
                <a:chExt cx="664488" cy="664488"/>
              </a:xfrm>
            </p:grpSpPr>
            <p:sp>
              <p:nvSpPr>
                <p:cNvPr id="34" name="타원 19">
                  <a:extLst>
                    <a:ext uri="{FF2B5EF4-FFF2-40B4-BE49-F238E27FC236}">
                      <a16:creationId xmlns:a16="http://schemas.microsoft.com/office/drawing/2014/main" id="{135E5903-7260-4213-B972-9B070D53D6A9}"/>
                    </a:ext>
                  </a:extLst>
                </p:cNvPr>
                <p:cNvSpPr/>
                <p:nvPr/>
              </p:nvSpPr>
              <p:spPr>
                <a:xfrm>
                  <a:off x="2810020" y="5213720"/>
                  <a:ext cx="664488" cy="664488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/>
                </a:p>
              </p:txBody>
            </p:sp>
            <p:sp>
              <p:nvSpPr>
                <p:cNvPr id="35" name="Rectangle 3">
                  <a:extLst>
                    <a:ext uri="{FF2B5EF4-FFF2-40B4-BE49-F238E27FC236}">
                      <a16:creationId xmlns:a16="http://schemas.microsoft.com/office/drawing/2014/main" id="{410F9D9B-EB3D-420F-8B33-A3F3390B82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64540" y="5329596"/>
                  <a:ext cx="555448" cy="423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t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defPPr>
                    <a:defRPr lang="ko-KR"/>
                  </a:defPPr>
                  <a:lvl1pPr algn="just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 kumimoji="0" sz="14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icrosoft Sans Serif" pitchFamily="34" charset="0"/>
                      <a:ea typeface="Yoon 윤고딕 550_TT" pitchFamily="18" charset="-127"/>
                      <a:cs typeface="Microsoft Sans Serif" pitchFamily="34" charset="0"/>
                    </a:defRPr>
                  </a:lvl1pPr>
                </a:lstStyle>
                <a:p>
                  <a:pPr marL="0" lvl="1" algn="ctr"/>
                  <a:r>
                    <a:rPr lang="en-US" altLang="ko-KR" sz="3200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04</a:t>
                  </a:r>
                </a:p>
              </p:txBody>
            </p:sp>
          </p:grpSp>
          <p:grpSp>
            <p:nvGrpSpPr>
              <p:cNvPr id="28" name="그룹 60">
                <a:extLst>
                  <a:ext uri="{FF2B5EF4-FFF2-40B4-BE49-F238E27FC236}">
                    <a16:creationId xmlns:a16="http://schemas.microsoft.com/office/drawing/2014/main" id="{2F3AE8CF-BF70-45CE-8C34-346720EB63D0}"/>
                  </a:ext>
                </a:extLst>
              </p:cNvPr>
              <p:cNvGrpSpPr/>
              <p:nvPr/>
            </p:nvGrpSpPr>
            <p:grpSpPr>
              <a:xfrm>
                <a:off x="5669492" y="2492896"/>
                <a:ext cx="664488" cy="664488"/>
                <a:chOff x="5669492" y="2492896"/>
                <a:chExt cx="664488" cy="664488"/>
              </a:xfrm>
            </p:grpSpPr>
            <p:sp>
              <p:nvSpPr>
                <p:cNvPr id="32" name="타원 17">
                  <a:extLst>
                    <a:ext uri="{FF2B5EF4-FFF2-40B4-BE49-F238E27FC236}">
                      <a16:creationId xmlns:a16="http://schemas.microsoft.com/office/drawing/2014/main" id="{696DAD1B-16B7-4D89-802D-22EA63445995}"/>
                    </a:ext>
                  </a:extLst>
                </p:cNvPr>
                <p:cNvSpPr/>
                <p:nvPr/>
              </p:nvSpPr>
              <p:spPr>
                <a:xfrm>
                  <a:off x="5669492" y="2492896"/>
                  <a:ext cx="664488" cy="664488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/>
                </a:p>
              </p:txBody>
            </p:sp>
            <p:sp>
              <p:nvSpPr>
                <p:cNvPr id="33" name="Rectangle 3">
                  <a:extLst>
                    <a:ext uri="{FF2B5EF4-FFF2-40B4-BE49-F238E27FC236}">
                      <a16:creationId xmlns:a16="http://schemas.microsoft.com/office/drawing/2014/main" id="{18D95768-FB94-4525-9BF6-D9C9B98667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24012" y="2608772"/>
                  <a:ext cx="555448" cy="423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t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defPPr>
                    <a:defRPr lang="ko-KR"/>
                  </a:defPPr>
                  <a:lvl1pPr algn="just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 kumimoji="0" sz="14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icrosoft Sans Serif" pitchFamily="34" charset="0"/>
                      <a:ea typeface="Yoon 윤고딕 550_TT" pitchFamily="18" charset="-127"/>
                      <a:cs typeface="Microsoft Sans Serif" pitchFamily="34" charset="0"/>
                    </a:defRPr>
                  </a:lvl1pPr>
                </a:lstStyle>
                <a:p>
                  <a:pPr marL="0" lvl="1" algn="ctr"/>
                  <a:r>
                    <a:rPr lang="en-US" altLang="ko-KR" sz="3200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02</a:t>
                  </a:r>
                </a:p>
              </p:txBody>
            </p:sp>
          </p:grpSp>
          <p:grpSp>
            <p:nvGrpSpPr>
              <p:cNvPr id="29" name="그룹 59">
                <a:extLst>
                  <a:ext uri="{FF2B5EF4-FFF2-40B4-BE49-F238E27FC236}">
                    <a16:creationId xmlns:a16="http://schemas.microsoft.com/office/drawing/2014/main" id="{3BDABCA3-6A02-4942-962F-18466D6C68CF}"/>
                  </a:ext>
                </a:extLst>
              </p:cNvPr>
              <p:cNvGrpSpPr/>
              <p:nvPr/>
            </p:nvGrpSpPr>
            <p:grpSpPr>
              <a:xfrm>
                <a:off x="5669492" y="5213720"/>
                <a:ext cx="664488" cy="664488"/>
                <a:chOff x="5669492" y="5213720"/>
                <a:chExt cx="664488" cy="664488"/>
              </a:xfrm>
            </p:grpSpPr>
            <p:sp>
              <p:nvSpPr>
                <p:cNvPr id="30" name="타원 20">
                  <a:extLst>
                    <a:ext uri="{FF2B5EF4-FFF2-40B4-BE49-F238E27FC236}">
                      <a16:creationId xmlns:a16="http://schemas.microsoft.com/office/drawing/2014/main" id="{4E3AB079-5963-4F55-8EF4-63C148934B85}"/>
                    </a:ext>
                  </a:extLst>
                </p:cNvPr>
                <p:cNvSpPr/>
                <p:nvPr/>
              </p:nvSpPr>
              <p:spPr>
                <a:xfrm>
                  <a:off x="5669492" y="5213720"/>
                  <a:ext cx="664488" cy="664488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/>
                </a:p>
              </p:txBody>
            </p:sp>
            <p:sp>
              <p:nvSpPr>
                <p:cNvPr id="31" name="Rectangle 3">
                  <a:extLst>
                    <a:ext uri="{FF2B5EF4-FFF2-40B4-BE49-F238E27FC236}">
                      <a16:creationId xmlns:a16="http://schemas.microsoft.com/office/drawing/2014/main" id="{38819AB1-5434-4824-8A6B-F7390419C2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24012" y="5329596"/>
                  <a:ext cx="555448" cy="423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t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defPPr>
                    <a:defRPr lang="ko-KR"/>
                  </a:defPPr>
                  <a:lvl1pPr algn="just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 kumimoji="0" sz="14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icrosoft Sans Serif" pitchFamily="34" charset="0"/>
                      <a:ea typeface="Yoon 윤고딕 550_TT" pitchFamily="18" charset="-127"/>
                      <a:cs typeface="Microsoft Sans Serif" pitchFamily="34" charset="0"/>
                    </a:defRPr>
                  </a:lvl1pPr>
                </a:lstStyle>
                <a:p>
                  <a:pPr marL="0" lvl="1" algn="ctr"/>
                  <a:r>
                    <a:rPr lang="en-US" altLang="ko-KR" sz="3200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8F2CA46-CDA0-41AA-814A-4A6BE9C4F35E}"/>
                </a:ext>
              </a:extLst>
            </p:cNvPr>
            <p:cNvGrpSpPr/>
            <p:nvPr/>
          </p:nvGrpSpPr>
          <p:grpSpPr>
            <a:xfrm>
              <a:off x="1447250" y="1799977"/>
              <a:ext cx="2501487" cy="1356792"/>
              <a:chOff x="7647909" y="2458594"/>
              <a:chExt cx="2501487" cy="1356792"/>
            </a:xfrm>
          </p:grpSpPr>
          <p:sp>
            <p:nvSpPr>
              <p:cNvPr id="23" name="文本框 36">
                <a:extLst>
                  <a:ext uri="{FF2B5EF4-FFF2-40B4-BE49-F238E27FC236}">
                    <a16:creationId xmlns:a16="http://schemas.microsoft.com/office/drawing/2014/main" id="{5A582590-097C-45B8-BADA-78D449501A45}"/>
                  </a:ext>
                </a:extLst>
              </p:cNvPr>
              <p:cNvSpPr txBox="1"/>
              <p:nvPr/>
            </p:nvSpPr>
            <p:spPr>
              <a:xfrm>
                <a:off x="8060612" y="2458594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4" name="Text Placeholder 32">
                <a:extLst>
                  <a:ext uri="{FF2B5EF4-FFF2-40B4-BE49-F238E27FC236}">
                    <a16:creationId xmlns:a16="http://schemas.microsoft.com/office/drawing/2014/main" id="{2AC86845-515A-4FF4-8747-990590560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7909" y="2920259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C892293-2938-4340-8B5C-932333287D35}"/>
                </a:ext>
              </a:extLst>
            </p:cNvPr>
            <p:cNvGrpSpPr/>
            <p:nvPr/>
          </p:nvGrpSpPr>
          <p:grpSpPr>
            <a:xfrm>
              <a:off x="1447250" y="4861180"/>
              <a:ext cx="2501487" cy="1356792"/>
              <a:chOff x="7647909" y="2458594"/>
              <a:chExt cx="2501487" cy="1356792"/>
            </a:xfrm>
          </p:grpSpPr>
          <p:sp>
            <p:nvSpPr>
              <p:cNvPr id="21" name="文本框 36">
                <a:extLst>
                  <a:ext uri="{FF2B5EF4-FFF2-40B4-BE49-F238E27FC236}">
                    <a16:creationId xmlns:a16="http://schemas.microsoft.com/office/drawing/2014/main" id="{5A487B50-2D27-4F86-B990-3F1E87610C02}"/>
                  </a:ext>
                </a:extLst>
              </p:cNvPr>
              <p:cNvSpPr txBox="1"/>
              <p:nvPr/>
            </p:nvSpPr>
            <p:spPr>
              <a:xfrm>
                <a:off x="8060612" y="2458594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2" name="Text Placeholder 32">
                <a:extLst>
                  <a:ext uri="{FF2B5EF4-FFF2-40B4-BE49-F238E27FC236}">
                    <a16:creationId xmlns:a16="http://schemas.microsoft.com/office/drawing/2014/main" id="{EB73F3F6-972F-46AD-A80E-1091FC8FEB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7909" y="2920259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7B6F11C-9A9C-4B3E-B480-5FF36FD510DE}"/>
                </a:ext>
              </a:extLst>
            </p:cNvPr>
            <p:cNvGrpSpPr/>
            <p:nvPr/>
          </p:nvGrpSpPr>
          <p:grpSpPr>
            <a:xfrm>
              <a:off x="8240234" y="1799977"/>
              <a:ext cx="2550503" cy="1356792"/>
              <a:chOff x="2028969" y="2523140"/>
              <a:chExt cx="2550503" cy="1356792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5BB5DD1-204D-4453-9EC6-65931A91C298}"/>
                  </a:ext>
                </a:extLst>
              </p:cNvPr>
              <p:cNvSpPr txBox="1"/>
              <p:nvPr/>
            </p:nvSpPr>
            <p:spPr>
              <a:xfrm>
                <a:off x="2028969" y="2523140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YOUR TEXT </a:t>
                </a:r>
              </a:p>
            </p:txBody>
          </p:sp>
          <p:sp>
            <p:nvSpPr>
              <p:cNvPr id="20" name="Text Placeholder 32">
                <a:extLst>
                  <a:ext uri="{FF2B5EF4-FFF2-40B4-BE49-F238E27FC236}">
                    <a16:creationId xmlns:a16="http://schemas.microsoft.com/office/drawing/2014/main" id="{2F03EC77-2A19-4E27-8CE7-40CFD7FE97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5640" y="2984805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1267645-454B-4D95-BF2B-93B761FBAC6C}"/>
                </a:ext>
              </a:extLst>
            </p:cNvPr>
            <p:cNvGrpSpPr/>
            <p:nvPr/>
          </p:nvGrpSpPr>
          <p:grpSpPr>
            <a:xfrm>
              <a:off x="8240234" y="4861180"/>
              <a:ext cx="2550503" cy="1356792"/>
              <a:chOff x="2028969" y="2523140"/>
              <a:chExt cx="2550503" cy="1356792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FFD946D-7FC4-4915-B7F5-E2336D0C8F1A}"/>
                  </a:ext>
                </a:extLst>
              </p:cNvPr>
              <p:cNvSpPr txBox="1"/>
              <p:nvPr/>
            </p:nvSpPr>
            <p:spPr>
              <a:xfrm>
                <a:off x="2028969" y="2523140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YOUR TEXT </a:t>
                </a:r>
              </a:p>
            </p:txBody>
          </p:sp>
          <p:sp>
            <p:nvSpPr>
              <p:cNvPr id="18" name="Text Placeholder 32">
                <a:extLst>
                  <a:ext uri="{FF2B5EF4-FFF2-40B4-BE49-F238E27FC236}">
                    <a16:creationId xmlns:a16="http://schemas.microsoft.com/office/drawing/2014/main" id="{DD17C735-5C88-4AAA-98A2-1CF202533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5640" y="2984805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534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20A82B-610E-4E11-8E83-BF29AD03F67C}"/>
              </a:ext>
            </a:extLst>
          </p:cNvPr>
          <p:cNvGrpSpPr/>
          <p:nvPr/>
        </p:nvGrpSpPr>
        <p:grpSpPr>
          <a:xfrm>
            <a:off x="1152153" y="404156"/>
            <a:ext cx="3506887" cy="574647"/>
            <a:chOff x="1135355" y="406355"/>
            <a:chExt cx="3506887" cy="57464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B3FAF1-2054-4BC6-B7FD-7B1E7F89F7CA}"/>
                </a:ext>
              </a:extLst>
            </p:cNvPr>
            <p:cNvSpPr txBox="1"/>
            <p:nvPr/>
          </p:nvSpPr>
          <p:spPr>
            <a:xfrm>
              <a:off x="1137042" y="406355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研究成果与应用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9BAF1A0-1B65-468D-9D9D-6905B10FB2DF}"/>
                </a:ext>
              </a:extLst>
            </p:cNvPr>
            <p:cNvSpPr/>
            <p:nvPr/>
          </p:nvSpPr>
          <p:spPr>
            <a:xfrm>
              <a:off x="1135355" y="727086"/>
              <a:ext cx="282641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RESULTS AND APPLICATIONS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E41B9FA-5D31-4DAD-8928-8009523634A0}"/>
              </a:ext>
            </a:extLst>
          </p:cNvPr>
          <p:cNvGrpSpPr/>
          <p:nvPr/>
        </p:nvGrpSpPr>
        <p:grpSpPr>
          <a:xfrm>
            <a:off x="623023" y="2109482"/>
            <a:ext cx="10908175" cy="3524836"/>
            <a:chOff x="623023" y="2109482"/>
            <a:chExt cx="10908175" cy="352483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6DD5068-71A7-4AC1-9894-CFC1C98C5E9E}"/>
                </a:ext>
              </a:extLst>
            </p:cNvPr>
            <p:cNvGrpSpPr/>
            <p:nvPr/>
          </p:nvGrpSpPr>
          <p:grpSpPr>
            <a:xfrm>
              <a:off x="660801" y="2109482"/>
              <a:ext cx="10870397" cy="3524836"/>
              <a:chOff x="342062" y="2652486"/>
              <a:chExt cx="8459875" cy="2743200"/>
            </a:xfrm>
          </p:grpSpPr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2478962-321C-4A7C-9F4A-9CD682B97226}"/>
                  </a:ext>
                </a:extLst>
              </p:cNvPr>
              <p:cNvSpPr/>
              <p:nvPr/>
            </p:nvSpPr>
            <p:spPr>
              <a:xfrm>
                <a:off x="342062" y="2652486"/>
                <a:ext cx="1905000" cy="2743200"/>
              </a:xfrm>
              <a:prstGeom prst="rect">
                <a:avLst/>
              </a:prstGeom>
              <a:solidFill>
                <a:schemeClr val="bg1">
                  <a:lumMod val="95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44">
                <a:extLst>
                  <a:ext uri="{FF2B5EF4-FFF2-40B4-BE49-F238E27FC236}">
                    <a16:creationId xmlns:a16="http://schemas.microsoft.com/office/drawing/2014/main" id="{F92F18D3-EA8A-49A9-A6D5-DD5F44A31387}"/>
                  </a:ext>
                </a:extLst>
              </p:cNvPr>
              <p:cNvGrpSpPr/>
              <p:nvPr/>
            </p:nvGrpSpPr>
            <p:grpSpPr>
              <a:xfrm>
                <a:off x="1617339" y="2754087"/>
                <a:ext cx="767242" cy="1104954"/>
                <a:chOff x="4507793" y="1809751"/>
                <a:chExt cx="793659" cy="1143000"/>
              </a:xfrm>
            </p:grpSpPr>
            <p:sp>
              <p:nvSpPr>
                <p:cNvPr id="46" name="Trapezoid 45">
                  <a:extLst>
                    <a:ext uri="{FF2B5EF4-FFF2-40B4-BE49-F238E27FC236}">
                      <a16:creationId xmlns:a16="http://schemas.microsoft.com/office/drawing/2014/main" id="{04AE004B-337A-47A3-B6CD-FDB7448753CC}"/>
                    </a:ext>
                  </a:extLst>
                </p:cNvPr>
                <p:cNvSpPr/>
                <p:nvPr/>
              </p:nvSpPr>
              <p:spPr>
                <a:xfrm rot="5400000">
                  <a:off x="4658521" y="2310604"/>
                  <a:ext cx="1143000" cy="141293"/>
                </a:xfrm>
                <a:prstGeom prst="trapezoid">
                  <a:avLst>
                    <a:gd name="adj" fmla="val 101544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id="{E2F7CC9F-F6CA-4305-A0FB-38E503A28FF8}"/>
                    </a:ext>
                  </a:extLst>
                </p:cNvPr>
                <p:cNvSpPr/>
                <p:nvPr/>
              </p:nvSpPr>
              <p:spPr>
                <a:xfrm rot="16200000">
                  <a:off x="4525204" y="1932039"/>
                  <a:ext cx="758837" cy="793659"/>
                </a:xfrm>
                <a:prstGeom prst="triangl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wrap="none" bIns="182880" rtlCol="0" anchor="ctr"/>
                <a:lstStyle/>
                <a:p>
                  <a:pPr algn="ctr"/>
                  <a:r>
                    <a:rPr lang="en-US" sz="2400" b="1" dirty="0"/>
                    <a:t>01</a:t>
                  </a:r>
                  <a:endParaRPr lang="en-US" b="1" dirty="0"/>
                </a:p>
              </p:txBody>
            </p:sp>
          </p:grpSp>
          <p:cxnSp>
            <p:nvCxnSpPr>
              <p:cNvPr id="26" name="Straight Connector 47">
                <a:extLst>
                  <a:ext uri="{FF2B5EF4-FFF2-40B4-BE49-F238E27FC236}">
                    <a16:creationId xmlns:a16="http://schemas.microsoft.com/office/drawing/2014/main" id="{BC7533B1-B943-4CA3-B8F6-28CF775C3FEF}"/>
                  </a:ext>
                </a:extLst>
              </p:cNvPr>
              <p:cNvCxnSpPr/>
              <p:nvPr/>
            </p:nvCxnSpPr>
            <p:spPr>
              <a:xfrm>
                <a:off x="566097" y="4703813"/>
                <a:ext cx="1447800" cy="1588"/>
              </a:xfrm>
              <a:prstGeom prst="line">
                <a:avLst/>
              </a:prstGeom>
              <a:ln w="38100" cap="rnd">
                <a:solidFill>
                  <a:srgbClr val="B4C2C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reeform 177">
                <a:extLst>
                  <a:ext uri="{FF2B5EF4-FFF2-40B4-BE49-F238E27FC236}">
                    <a16:creationId xmlns:a16="http://schemas.microsoft.com/office/drawing/2014/main" id="{D9CEFF87-2582-4BEC-B7AF-BC724E82B8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091" y="4843098"/>
                <a:ext cx="392943" cy="413046"/>
              </a:xfrm>
              <a:custGeom>
                <a:avLst/>
                <a:gdLst/>
                <a:ahLst/>
                <a:cxnLst>
                  <a:cxn ang="0">
                    <a:pos x="350" y="180"/>
                  </a:cxn>
                  <a:cxn ang="0">
                    <a:pos x="10" y="180"/>
                  </a:cxn>
                  <a:cxn ang="0">
                    <a:pos x="5" y="171"/>
                  </a:cxn>
                  <a:cxn ang="0">
                    <a:pos x="170" y="8"/>
                  </a:cxn>
                  <a:cxn ang="0">
                    <a:pos x="189" y="9"/>
                  </a:cxn>
                  <a:cxn ang="0">
                    <a:pos x="250" y="69"/>
                  </a:cxn>
                  <a:cxn ang="0">
                    <a:pos x="250" y="45"/>
                  </a:cxn>
                  <a:cxn ang="0">
                    <a:pos x="281" y="45"/>
                  </a:cxn>
                  <a:cxn ang="0">
                    <a:pos x="281" y="100"/>
                  </a:cxn>
                  <a:cxn ang="0">
                    <a:pos x="353" y="171"/>
                  </a:cxn>
                  <a:cxn ang="0">
                    <a:pos x="350" y="180"/>
                  </a:cxn>
                  <a:cxn ang="0">
                    <a:pos x="314" y="367"/>
                  </a:cxn>
                  <a:cxn ang="0">
                    <a:pos x="300" y="380"/>
                  </a:cxn>
                  <a:cxn ang="0">
                    <a:pos x="194" y="380"/>
                  </a:cxn>
                  <a:cxn ang="0">
                    <a:pos x="194" y="302"/>
                  </a:cxn>
                  <a:cxn ang="0">
                    <a:pos x="146" y="302"/>
                  </a:cxn>
                  <a:cxn ang="0">
                    <a:pos x="146" y="380"/>
                  </a:cxn>
                  <a:cxn ang="0">
                    <a:pos x="58" y="380"/>
                  </a:cxn>
                  <a:cxn ang="0">
                    <a:pos x="44" y="366"/>
                  </a:cxn>
                  <a:cxn ang="0">
                    <a:pos x="44" y="188"/>
                  </a:cxn>
                  <a:cxn ang="0">
                    <a:pos x="314" y="188"/>
                  </a:cxn>
                  <a:cxn ang="0">
                    <a:pos x="314" y="367"/>
                  </a:cxn>
                  <a:cxn ang="0">
                    <a:pos x="273" y="242"/>
                  </a:cxn>
                  <a:cxn ang="0">
                    <a:pos x="225" y="242"/>
                  </a:cxn>
                  <a:cxn ang="0">
                    <a:pos x="225" y="282"/>
                  </a:cxn>
                  <a:cxn ang="0">
                    <a:pos x="273" y="282"/>
                  </a:cxn>
                  <a:cxn ang="0">
                    <a:pos x="273" y="242"/>
                  </a:cxn>
                </a:cxnLst>
                <a:rect l="0" t="0" r="r" b="b"/>
                <a:pathLst>
                  <a:path w="360" h="380">
                    <a:moveTo>
                      <a:pt x="350" y="180"/>
                    </a:moveTo>
                    <a:cubicBezTo>
                      <a:pt x="295" y="180"/>
                      <a:pt x="68" y="180"/>
                      <a:pt x="10" y="180"/>
                    </a:cubicBezTo>
                    <a:cubicBezTo>
                      <a:pt x="0" y="180"/>
                      <a:pt x="0" y="176"/>
                      <a:pt x="5" y="171"/>
                    </a:cubicBezTo>
                    <a:cubicBezTo>
                      <a:pt x="36" y="140"/>
                      <a:pt x="138" y="40"/>
                      <a:pt x="170" y="8"/>
                    </a:cubicBezTo>
                    <a:cubicBezTo>
                      <a:pt x="178" y="0"/>
                      <a:pt x="180" y="0"/>
                      <a:pt x="189" y="9"/>
                    </a:cubicBezTo>
                    <a:cubicBezTo>
                      <a:pt x="201" y="21"/>
                      <a:pt x="225" y="44"/>
                      <a:pt x="250" y="69"/>
                    </a:cubicBezTo>
                    <a:cubicBezTo>
                      <a:pt x="250" y="45"/>
                      <a:pt x="250" y="45"/>
                      <a:pt x="250" y="45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1" y="100"/>
                      <a:pt x="281" y="100"/>
                      <a:pt x="281" y="100"/>
                    </a:cubicBezTo>
                    <a:cubicBezTo>
                      <a:pt x="311" y="129"/>
                      <a:pt x="339" y="158"/>
                      <a:pt x="353" y="171"/>
                    </a:cubicBezTo>
                    <a:cubicBezTo>
                      <a:pt x="358" y="176"/>
                      <a:pt x="360" y="180"/>
                      <a:pt x="350" y="180"/>
                    </a:cubicBezTo>
                    <a:close/>
                    <a:moveTo>
                      <a:pt x="314" y="367"/>
                    </a:moveTo>
                    <a:cubicBezTo>
                      <a:pt x="314" y="376"/>
                      <a:pt x="310" y="380"/>
                      <a:pt x="300" y="380"/>
                    </a:cubicBezTo>
                    <a:cubicBezTo>
                      <a:pt x="269" y="380"/>
                      <a:pt x="194" y="380"/>
                      <a:pt x="194" y="380"/>
                    </a:cubicBezTo>
                    <a:cubicBezTo>
                      <a:pt x="194" y="302"/>
                      <a:pt x="194" y="302"/>
                      <a:pt x="194" y="302"/>
                    </a:cubicBezTo>
                    <a:cubicBezTo>
                      <a:pt x="146" y="302"/>
                      <a:pt x="146" y="302"/>
                      <a:pt x="146" y="302"/>
                    </a:cubicBezTo>
                    <a:cubicBezTo>
                      <a:pt x="146" y="380"/>
                      <a:pt x="146" y="380"/>
                      <a:pt x="146" y="380"/>
                    </a:cubicBezTo>
                    <a:cubicBezTo>
                      <a:pt x="146" y="380"/>
                      <a:pt x="86" y="380"/>
                      <a:pt x="58" y="380"/>
                    </a:cubicBezTo>
                    <a:cubicBezTo>
                      <a:pt x="49" y="380"/>
                      <a:pt x="44" y="375"/>
                      <a:pt x="44" y="366"/>
                    </a:cubicBezTo>
                    <a:cubicBezTo>
                      <a:pt x="44" y="322"/>
                      <a:pt x="44" y="188"/>
                      <a:pt x="44" y="188"/>
                    </a:cubicBezTo>
                    <a:cubicBezTo>
                      <a:pt x="314" y="188"/>
                      <a:pt x="314" y="188"/>
                      <a:pt x="314" y="188"/>
                    </a:cubicBezTo>
                    <a:cubicBezTo>
                      <a:pt x="314" y="188"/>
                      <a:pt x="314" y="323"/>
                      <a:pt x="314" y="367"/>
                    </a:cubicBezTo>
                    <a:close/>
                    <a:moveTo>
                      <a:pt x="273" y="242"/>
                    </a:moveTo>
                    <a:cubicBezTo>
                      <a:pt x="225" y="242"/>
                      <a:pt x="225" y="242"/>
                      <a:pt x="225" y="242"/>
                    </a:cubicBezTo>
                    <a:cubicBezTo>
                      <a:pt x="225" y="282"/>
                      <a:pt x="225" y="282"/>
                      <a:pt x="225" y="282"/>
                    </a:cubicBezTo>
                    <a:cubicBezTo>
                      <a:pt x="273" y="282"/>
                      <a:pt x="273" y="282"/>
                      <a:pt x="273" y="282"/>
                    </a:cubicBezTo>
                    <a:cubicBezTo>
                      <a:pt x="273" y="242"/>
                      <a:pt x="273" y="242"/>
                      <a:pt x="273" y="242"/>
                    </a:cubicBezTo>
                    <a:close/>
                  </a:path>
                </a:pathLst>
              </a:custGeom>
              <a:solidFill>
                <a:srgbClr val="B4C2C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50">
                <a:extLst>
                  <a:ext uri="{FF2B5EF4-FFF2-40B4-BE49-F238E27FC236}">
                    <a16:creationId xmlns:a16="http://schemas.microsoft.com/office/drawing/2014/main" id="{BFE40D62-F873-4CD5-82F8-D1AF15FDD990}"/>
                  </a:ext>
                </a:extLst>
              </p:cNvPr>
              <p:cNvSpPr/>
              <p:nvPr/>
            </p:nvSpPr>
            <p:spPr>
              <a:xfrm>
                <a:off x="2481975" y="2652486"/>
                <a:ext cx="1905000" cy="2743200"/>
              </a:xfrm>
              <a:prstGeom prst="rect">
                <a:avLst/>
              </a:prstGeom>
              <a:solidFill>
                <a:schemeClr val="bg1">
                  <a:lumMod val="95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51">
                <a:extLst>
                  <a:ext uri="{FF2B5EF4-FFF2-40B4-BE49-F238E27FC236}">
                    <a16:creationId xmlns:a16="http://schemas.microsoft.com/office/drawing/2014/main" id="{76CBEBB1-2219-438C-BB88-5620CDAAACE7}"/>
                  </a:ext>
                </a:extLst>
              </p:cNvPr>
              <p:cNvGrpSpPr/>
              <p:nvPr/>
            </p:nvGrpSpPr>
            <p:grpSpPr>
              <a:xfrm>
                <a:off x="3744906" y="2754087"/>
                <a:ext cx="777205" cy="1104954"/>
                <a:chOff x="4497490" y="1809751"/>
                <a:chExt cx="803966" cy="1143000"/>
              </a:xfrm>
            </p:grpSpPr>
            <p:sp>
              <p:nvSpPr>
                <p:cNvPr id="44" name="Trapezoid 52">
                  <a:extLst>
                    <a:ext uri="{FF2B5EF4-FFF2-40B4-BE49-F238E27FC236}">
                      <a16:creationId xmlns:a16="http://schemas.microsoft.com/office/drawing/2014/main" id="{7234583F-0A61-4FD8-B84B-6B942EF51CF1}"/>
                    </a:ext>
                  </a:extLst>
                </p:cNvPr>
                <p:cNvSpPr/>
                <p:nvPr/>
              </p:nvSpPr>
              <p:spPr>
                <a:xfrm rot="5400000">
                  <a:off x="4658521" y="2310604"/>
                  <a:ext cx="1143000" cy="141293"/>
                </a:xfrm>
                <a:prstGeom prst="trapezoid">
                  <a:avLst>
                    <a:gd name="adj" fmla="val 101544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Isosceles Triangle 53">
                  <a:extLst>
                    <a:ext uri="{FF2B5EF4-FFF2-40B4-BE49-F238E27FC236}">
                      <a16:creationId xmlns:a16="http://schemas.microsoft.com/office/drawing/2014/main" id="{86F19271-878B-403B-B6F3-C0D1F20B04E7}"/>
                    </a:ext>
                  </a:extLst>
                </p:cNvPr>
                <p:cNvSpPr/>
                <p:nvPr/>
              </p:nvSpPr>
              <p:spPr>
                <a:xfrm rot="16200000">
                  <a:off x="4476038" y="1970900"/>
                  <a:ext cx="846869" cy="803966"/>
                </a:xfrm>
                <a:prstGeom prst="triangl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wrap="none" bIns="182880" rtlCol="0" anchor="ctr"/>
                <a:lstStyle/>
                <a:p>
                  <a:pPr algn="ctr"/>
                  <a:r>
                    <a:rPr lang="ar-SA" sz="2400" b="1" dirty="0"/>
                    <a:t>02</a:t>
                  </a:r>
                  <a:endParaRPr lang="en-US" b="1" dirty="0"/>
                </a:p>
              </p:txBody>
            </p:sp>
          </p:grpSp>
          <p:cxnSp>
            <p:nvCxnSpPr>
              <p:cNvPr id="30" name="Straight Connector 54">
                <a:extLst>
                  <a:ext uri="{FF2B5EF4-FFF2-40B4-BE49-F238E27FC236}">
                    <a16:creationId xmlns:a16="http://schemas.microsoft.com/office/drawing/2014/main" id="{4D220989-C4B1-4359-AF7C-EF9AF3A4556D}"/>
                  </a:ext>
                </a:extLst>
              </p:cNvPr>
              <p:cNvCxnSpPr/>
              <p:nvPr/>
            </p:nvCxnSpPr>
            <p:spPr>
              <a:xfrm>
                <a:off x="2706010" y="4703813"/>
                <a:ext cx="1447800" cy="1588"/>
              </a:xfrm>
              <a:prstGeom prst="line">
                <a:avLst/>
              </a:prstGeom>
              <a:ln w="38100" cap="rnd">
                <a:solidFill>
                  <a:srgbClr val="B4C2C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Freeform 206">
                <a:extLst>
                  <a:ext uri="{FF2B5EF4-FFF2-40B4-BE49-F238E27FC236}">
                    <a16:creationId xmlns:a16="http://schemas.microsoft.com/office/drawing/2014/main" id="{CB2B9849-6A64-4024-A350-EF3279C08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6920" y="4852066"/>
                <a:ext cx="395111" cy="395111"/>
              </a:xfrm>
              <a:custGeom>
                <a:avLst/>
                <a:gdLst/>
                <a:ahLst/>
                <a:cxnLst>
                  <a:cxn ang="0">
                    <a:pos x="249" y="215"/>
                  </a:cxn>
                  <a:cxn ang="0">
                    <a:pos x="256" y="232"/>
                  </a:cxn>
                  <a:cxn ang="0">
                    <a:pos x="232" y="256"/>
                  </a:cxn>
                  <a:cxn ang="0">
                    <a:pos x="215" y="249"/>
                  </a:cxn>
                  <a:cxn ang="0">
                    <a:pos x="145" y="179"/>
                  </a:cxn>
                  <a:cxn ang="0">
                    <a:pos x="96" y="192"/>
                  </a:cxn>
                  <a:cxn ang="0">
                    <a:pos x="0" y="96"/>
                  </a:cxn>
                  <a:cxn ang="0">
                    <a:pos x="96" y="0"/>
                  </a:cxn>
                  <a:cxn ang="0">
                    <a:pos x="192" y="96"/>
                  </a:cxn>
                  <a:cxn ang="0">
                    <a:pos x="179" y="145"/>
                  </a:cxn>
                  <a:cxn ang="0">
                    <a:pos x="249" y="215"/>
                  </a:cxn>
                  <a:cxn ang="0">
                    <a:pos x="96" y="24"/>
                  </a:cxn>
                  <a:cxn ang="0">
                    <a:pos x="24" y="96"/>
                  </a:cxn>
                  <a:cxn ang="0">
                    <a:pos x="96" y="168"/>
                  </a:cxn>
                  <a:cxn ang="0">
                    <a:pos x="168" y="96"/>
                  </a:cxn>
                  <a:cxn ang="0">
                    <a:pos x="96" y="24"/>
                  </a:cxn>
                </a:cxnLst>
                <a:rect l="0" t="0" r="r" b="b"/>
                <a:pathLst>
                  <a:path w="256" h="256">
                    <a:moveTo>
                      <a:pt x="249" y="215"/>
                    </a:moveTo>
                    <a:cubicBezTo>
                      <a:pt x="253" y="219"/>
                      <a:pt x="256" y="225"/>
                      <a:pt x="256" y="232"/>
                    </a:cubicBezTo>
                    <a:cubicBezTo>
                      <a:pt x="256" y="245"/>
                      <a:pt x="245" y="256"/>
                      <a:pt x="232" y="256"/>
                    </a:cubicBezTo>
                    <a:cubicBezTo>
                      <a:pt x="225" y="256"/>
                      <a:pt x="219" y="253"/>
                      <a:pt x="215" y="249"/>
                    </a:cubicBezTo>
                    <a:cubicBezTo>
                      <a:pt x="145" y="179"/>
                      <a:pt x="145" y="179"/>
                      <a:pt x="145" y="179"/>
                    </a:cubicBezTo>
                    <a:cubicBezTo>
                      <a:pt x="130" y="187"/>
                      <a:pt x="114" y="192"/>
                      <a:pt x="96" y="192"/>
                    </a:cubicBezTo>
                    <a:cubicBezTo>
                      <a:pt x="43" y="192"/>
                      <a:pt x="0" y="149"/>
                      <a:pt x="0" y="96"/>
                    </a:cubicBezTo>
                    <a:cubicBezTo>
                      <a:pt x="0" y="43"/>
                      <a:pt x="43" y="0"/>
                      <a:pt x="96" y="0"/>
                    </a:cubicBezTo>
                    <a:cubicBezTo>
                      <a:pt x="149" y="0"/>
                      <a:pt x="192" y="43"/>
                      <a:pt x="192" y="96"/>
                    </a:cubicBezTo>
                    <a:cubicBezTo>
                      <a:pt x="192" y="114"/>
                      <a:pt x="187" y="130"/>
                      <a:pt x="179" y="145"/>
                    </a:cubicBezTo>
                    <a:lnTo>
                      <a:pt x="249" y="215"/>
                    </a:lnTo>
                    <a:close/>
                    <a:moveTo>
                      <a:pt x="96" y="24"/>
                    </a:moveTo>
                    <a:cubicBezTo>
                      <a:pt x="56" y="24"/>
                      <a:pt x="24" y="56"/>
                      <a:pt x="24" y="96"/>
                    </a:cubicBezTo>
                    <a:cubicBezTo>
                      <a:pt x="24" y="136"/>
                      <a:pt x="56" y="168"/>
                      <a:pt x="96" y="168"/>
                    </a:cubicBezTo>
                    <a:cubicBezTo>
                      <a:pt x="136" y="168"/>
                      <a:pt x="168" y="136"/>
                      <a:pt x="168" y="96"/>
                    </a:cubicBezTo>
                    <a:cubicBezTo>
                      <a:pt x="168" y="56"/>
                      <a:pt x="136" y="24"/>
                      <a:pt x="96" y="24"/>
                    </a:cubicBezTo>
                  </a:path>
                </a:pathLst>
              </a:custGeom>
              <a:solidFill>
                <a:srgbClr val="B4C2C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57">
                <a:extLst>
                  <a:ext uri="{FF2B5EF4-FFF2-40B4-BE49-F238E27FC236}">
                    <a16:creationId xmlns:a16="http://schemas.microsoft.com/office/drawing/2014/main" id="{B5DC0233-451C-4633-87E5-2939C581DA0D}"/>
                  </a:ext>
                </a:extLst>
              </p:cNvPr>
              <p:cNvSpPr/>
              <p:nvPr/>
            </p:nvSpPr>
            <p:spPr>
              <a:xfrm>
                <a:off x="4619508" y="2652486"/>
                <a:ext cx="1905000" cy="2743200"/>
              </a:xfrm>
              <a:prstGeom prst="rect">
                <a:avLst/>
              </a:prstGeom>
              <a:solidFill>
                <a:schemeClr val="bg1">
                  <a:lumMod val="95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58">
                <a:extLst>
                  <a:ext uri="{FF2B5EF4-FFF2-40B4-BE49-F238E27FC236}">
                    <a16:creationId xmlns:a16="http://schemas.microsoft.com/office/drawing/2014/main" id="{2AB3F0DD-679C-4268-BB3B-AF7EF1F45201}"/>
                  </a:ext>
                </a:extLst>
              </p:cNvPr>
              <p:cNvGrpSpPr/>
              <p:nvPr/>
            </p:nvGrpSpPr>
            <p:grpSpPr>
              <a:xfrm>
                <a:off x="5897586" y="2754087"/>
                <a:ext cx="764437" cy="1104954"/>
                <a:chOff x="4510694" y="1809751"/>
                <a:chExt cx="790758" cy="1143000"/>
              </a:xfrm>
            </p:grpSpPr>
            <p:sp>
              <p:nvSpPr>
                <p:cNvPr id="42" name="Trapezoid 59">
                  <a:extLst>
                    <a:ext uri="{FF2B5EF4-FFF2-40B4-BE49-F238E27FC236}">
                      <a16:creationId xmlns:a16="http://schemas.microsoft.com/office/drawing/2014/main" id="{0889B374-85F5-408E-82D8-21E62A3C21E8}"/>
                    </a:ext>
                  </a:extLst>
                </p:cNvPr>
                <p:cNvSpPr/>
                <p:nvPr/>
              </p:nvSpPr>
              <p:spPr>
                <a:xfrm rot="5400000">
                  <a:off x="4658521" y="2310604"/>
                  <a:ext cx="1143000" cy="141293"/>
                </a:xfrm>
                <a:prstGeom prst="trapezoid">
                  <a:avLst>
                    <a:gd name="adj" fmla="val 101544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Isosceles Triangle 60">
                  <a:extLst>
                    <a:ext uri="{FF2B5EF4-FFF2-40B4-BE49-F238E27FC236}">
                      <a16:creationId xmlns:a16="http://schemas.microsoft.com/office/drawing/2014/main" id="{EB917C88-14C4-4E37-9122-83F1996E566C}"/>
                    </a:ext>
                  </a:extLst>
                </p:cNvPr>
                <p:cNvSpPr/>
                <p:nvPr/>
              </p:nvSpPr>
              <p:spPr>
                <a:xfrm rot="16200000">
                  <a:off x="4482639" y="1977504"/>
                  <a:ext cx="846868" cy="790758"/>
                </a:xfrm>
                <a:prstGeom prst="triangl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wrap="none" bIns="182880" rtlCol="0" anchor="ctr"/>
                <a:lstStyle/>
                <a:p>
                  <a:pPr algn="ctr"/>
                  <a:r>
                    <a:rPr lang="ar-SA" sz="2400" b="1" dirty="0"/>
                    <a:t>03</a:t>
                  </a:r>
                  <a:endParaRPr lang="en-US" b="1" dirty="0"/>
                </a:p>
              </p:txBody>
            </p:sp>
          </p:grpSp>
          <p:cxnSp>
            <p:nvCxnSpPr>
              <p:cNvPr id="34" name="Straight Connector 61">
                <a:extLst>
                  <a:ext uri="{FF2B5EF4-FFF2-40B4-BE49-F238E27FC236}">
                    <a16:creationId xmlns:a16="http://schemas.microsoft.com/office/drawing/2014/main" id="{5D5E0EB6-9ACC-4834-9BEA-630856CE7469}"/>
                  </a:ext>
                </a:extLst>
              </p:cNvPr>
              <p:cNvCxnSpPr/>
              <p:nvPr/>
            </p:nvCxnSpPr>
            <p:spPr>
              <a:xfrm>
                <a:off x="4843543" y="4703813"/>
                <a:ext cx="1447800" cy="1588"/>
              </a:xfrm>
              <a:prstGeom prst="line">
                <a:avLst/>
              </a:prstGeom>
              <a:ln w="38100" cap="rnd">
                <a:solidFill>
                  <a:srgbClr val="B4C2C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Freeform 170">
                <a:extLst>
                  <a:ext uri="{FF2B5EF4-FFF2-40B4-BE49-F238E27FC236}">
                    <a16:creationId xmlns:a16="http://schemas.microsoft.com/office/drawing/2014/main" id="{3D658FB0-96E8-4A93-8EFF-CF2687E5BA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224" y="4869768"/>
                <a:ext cx="425568" cy="359706"/>
              </a:xfrm>
              <a:custGeom>
                <a:avLst/>
                <a:gdLst/>
                <a:ahLst/>
                <a:cxnLst>
                  <a:cxn ang="0">
                    <a:pos x="244" y="216"/>
                  </a:cxn>
                  <a:cxn ang="0">
                    <a:pos x="12" y="216"/>
                  </a:cxn>
                  <a:cxn ang="0">
                    <a:pos x="0" y="204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24" y="12"/>
                  </a:cxn>
                  <a:cxn ang="0">
                    <a:pos x="24" y="164"/>
                  </a:cxn>
                  <a:cxn ang="0">
                    <a:pos x="24" y="192"/>
                  </a:cxn>
                  <a:cxn ang="0">
                    <a:pos x="244" y="192"/>
                  </a:cxn>
                  <a:cxn ang="0">
                    <a:pos x="256" y="204"/>
                  </a:cxn>
                  <a:cxn ang="0">
                    <a:pos x="244" y="216"/>
                  </a:cxn>
                  <a:cxn ang="0">
                    <a:pos x="216" y="180"/>
                  </a:cxn>
                  <a:cxn ang="0">
                    <a:pos x="192" y="180"/>
                  </a:cxn>
                  <a:cxn ang="0">
                    <a:pos x="180" y="168"/>
                  </a:cxn>
                  <a:cxn ang="0">
                    <a:pos x="180" y="84"/>
                  </a:cxn>
                  <a:cxn ang="0">
                    <a:pos x="192" y="72"/>
                  </a:cxn>
                  <a:cxn ang="0">
                    <a:pos x="216" y="72"/>
                  </a:cxn>
                  <a:cxn ang="0">
                    <a:pos x="228" y="84"/>
                  </a:cxn>
                  <a:cxn ang="0">
                    <a:pos x="228" y="168"/>
                  </a:cxn>
                  <a:cxn ang="0">
                    <a:pos x="216" y="180"/>
                  </a:cxn>
                  <a:cxn ang="0">
                    <a:pos x="148" y="180"/>
                  </a:cxn>
                  <a:cxn ang="0">
                    <a:pos x="124" y="180"/>
                  </a:cxn>
                  <a:cxn ang="0">
                    <a:pos x="112" y="168"/>
                  </a:cxn>
                  <a:cxn ang="0">
                    <a:pos x="112" y="36"/>
                  </a:cxn>
                  <a:cxn ang="0">
                    <a:pos x="124" y="24"/>
                  </a:cxn>
                  <a:cxn ang="0">
                    <a:pos x="148" y="24"/>
                  </a:cxn>
                  <a:cxn ang="0">
                    <a:pos x="160" y="36"/>
                  </a:cxn>
                  <a:cxn ang="0">
                    <a:pos x="160" y="168"/>
                  </a:cxn>
                  <a:cxn ang="0">
                    <a:pos x="148" y="180"/>
                  </a:cxn>
                  <a:cxn ang="0">
                    <a:pos x="80" y="180"/>
                  </a:cxn>
                  <a:cxn ang="0">
                    <a:pos x="56" y="180"/>
                  </a:cxn>
                  <a:cxn ang="0">
                    <a:pos x="44" y="168"/>
                  </a:cxn>
                  <a:cxn ang="0">
                    <a:pos x="44" y="144"/>
                  </a:cxn>
                  <a:cxn ang="0">
                    <a:pos x="56" y="132"/>
                  </a:cxn>
                  <a:cxn ang="0">
                    <a:pos x="80" y="132"/>
                  </a:cxn>
                  <a:cxn ang="0">
                    <a:pos x="92" y="144"/>
                  </a:cxn>
                  <a:cxn ang="0">
                    <a:pos x="92" y="168"/>
                  </a:cxn>
                  <a:cxn ang="0">
                    <a:pos x="80" y="180"/>
                  </a:cxn>
                </a:cxnLst>
                <a:rect l="0" t="0" r="r" b="b"/>
                <a:pathLst>
                  <a:path w="256" h="216">
                    <a:moveTo>
                      <a:pt x="244" y="216"/>
                    </a:moveTo>
                    <a:cubicBezTo>
                      <a:pt x="12" y="216"/>
                      <a:pt x="12" y="216"/>
                      <a:pt x="12" y="216"/>
                    </a:cubicBezTo>
                    <a:cubicBezTo>
                      <a:pt x="5" y="216"/>
                      <a:pt x="0" y="211"/>
                      <a:pt x="0" y="20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92"/>
                      <a:pt x="24" y="192"/>
                      <a:pt x="24" y="192"/>
                    </a:cubicBezTo>
                    <a:cubicBezTo>
                      <a:pt x="244" y="192"/>
                      <a:pt x="244" y="192"/>
                      <a:pt x="244" y="192"/>
                    </a:cubicBezTo>
                    <a:cubicBezTo>
                      <a:pt x="251" y="192"/>
                      <a:pt x="256" y="197"/>
                      <a:pt x="256" y="204"/>
                    </a:cubicBezTo>
                    <a:cubicBezTo>
                      <a:pt x="256" y="211"/>
                      <a:pt x="251" y="216"/>
                      <a:pt x="244" y="216"/>
                    </a:cubicBezTo>
                    <a:moveTo>
                      <a:pt x="216" y="180"/>
                    </a:moveTo>
                    <a:cubicBezTo>
                      <a:pt x="192" y="180"/>
                      <a:pt x="192" y="180"/>
                      <a:pt x="192" y="180"/>
                    </a:cubicBezTo>
                    <a:cubicBezTo>
                      <a:pt x="185" y="180"/>
                      <a:pt x="180" y="175"/>
                      <a:pt x="180" y="168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80" y="77"/>
                      <a:pt x="185" y="72"/>
                      <a:pt x="192" y="72"/>
                    </a:cubicBezTo>
                    <a:cubicBezTo>
                      <a:pt x="216" y="72"/>
                      <a:pt x="216" y="72"/>
                      <a:pt x="216" y="72"/>
                    </a:cubicBezTo>
                    <a:cubicBezTo>
                      <a:pt x="223" y="72"/>
                      <a:pt x="228" y="77"/>
                      <a:pt x="228" y="84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28" y="175"/>
                      <a:pt x="223" y="180"/>
                      <a:pt x="216" y="180"/>
                    </a:cubicBezTo>
                    <a:moveTo>
                      <a:pt x="148" y="180"/>
                    </a:moveTo>
                    <a:cubicBezTo>
                      <a:pt x="124" y="180"/>
                      <a:pt x="124" y="180"/>
                      <a:pt x="124" y="180"/>
                    </a:cubicBezTo>
                    <a:cubicBezTo>
                      <a:pt x="117" y="180"/>
                      <a:pt x="112" y="175"/>
                      <a:pt x="112" y="16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2" y="29"/>
                      <a:pt x="117" y="24"/>
                      <a:pt x="124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55" y="24"/>
                      <a:pt x="160" y="29"/>
                      <a:pt x="160" y="36"/>
                    </a:cubicBezTo>
                    <a:cubicBezTo>
                      <a:pt x="160" y="168"/>
                      <a:pt x="160" y="168"/>
                      <a:pt x="160" y="168"/>
                    </a:cubicBezTo>
                    <a:cubicBezTo>
                      <a:pt x="160" y="175"/>
                      <a:pt x="155" y="180"/>
                      <a:pt x="148" y="180"/>
                    </a:cubicBezTo>
                    <a:moveTo>
                      <a:pt x="80" y="180"/>
                    </a:moveTo>
                    <a:cubicBezTo>
                      <a:pt x="56" y="180"/>
                      <a:pt x="56" y="180"/>
                      <a:pt x="56" y="180"/>
                    </a:cubicBezTo>
                    <a:cubicBezTo>
                      <a:pt x="49" y="180"/>
                      <a:pt x="44" y="175"/>
                      <a:pt x="44" y="168"/>
                    </a:cubicBezTo>
                    <a:cubicBezTo>
                      <a:pt x="44" y="144"/>
                      <a:pt x="44" y="144"/>
                      <a:pt x="44" y="144"/>
                    </a:cubicBezTo>
                    <a:cubicBezTo>
                      <a:pt x="44" y="137"/>
                      <a:pt x="49" y="132"/>
                      <a:pt x="56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7" y="132"/>
                      <a:pt x="92" y="137"/>
                      <a:pt x="92" y="144"/>
                    </a:cubicBezTo>
                    <a:cubicBezTo>
                      <a:pt x="92" y="168"/>
                      <a:pt x="92" y="168"/>
                      <a:pt x="92" y="168"/>
                    </a:cubicBezTo>
                    <a:cubicBezTo>
                      <a:pt x="92" y="175"/>
                      <a:pt x="87" y="180"/>
                      <a:pt x="80" y="180"/>
                    </a:cubicBezTo>
                  </a:path>
                </a:pathLst>
              </a:custGeom>
              <a:solidFill>
                <a:srgbClr val="B4C2C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FBA432CC-B406-475C-9DC7-900E92162E3C}"/>
                  </a:ext>
                </a:extLst>
              </p:cNvPr>
              <p:cNvSpPr/>
              <p:nvPr/>
            </p:nvSpPr>
            <p:spPr>
              <a:xfrm>
                <a:off x="6759422" y="2652486"/>
                <a:ext cx="1905000" cy="2743200"/>
              </a:xfrm>
              <a:prstGeom prst="rect">
                <a:avLst/>
              </a:prstGeom>
              <a:solidFill>
                <a:schemeClr val="bg1">
                  <a:lumMod val="95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65">
                <a:extLst>
                  <a:ext uri="{FF2B5EF4-FFF2-40B4-BE49-F238E27FC236}">
                    <a16:creationId xmlns:a16="http://schemas.microsoft.com/office/drawing/2014/main" id="{D0AC92FD-5854-4AC4-B7C0-275FAB255566}"/>
                  </a:ext>
                </a:extLst>
              </p:cNvPr>
              <p:cNvGrpSpPr/>
              <p:nvPr/>
            </p:nvGrpSpPr>
            <p:grpSpPr>
              <a:xfrm>
                <a:off x="8126665" y="2754087"/>
                <a:ext cx="675272" cy="1104954"/>
                <a:chOff x="4602929" y="1809751"/>
                <a:chExt cx="698523" cy="1143000"/>
              </a:xfrm>
            </p:grpSpPr>
            <p:sp>
              <p:nvSpPr>
                <p:cNvPr id="40" name="Trapezoid 66">
                  <a:extLst>
                    <a:ext uri="{FF2B5EF4-FFF2-40B4-BE49-F238E27FC236}">
                      <a16:creationId xmlns:a16="http://schemas.microsoft.com/office/drawing/2014/main" id="{49950B15-0FDB-4927-933E-46F346FEBEF3}"/>
                    </a:ext>
                  </a:extLst>
                </p:cNvPr>
                <p:cNvSpPr/>
                <p:nvPr/>
              </p:nvSpPr>
              <p:spPr>
                <a:xfrm rot="5400000">
                  <a:off x="4658521" y="2310604"/>
                  <a:ext cx="1143000" cy="141293"/>
                </a:xfrm>
                <a:prstGeom prst="trapezoid">
                  <a:avLst>
                    <a:gd name="adj" fmla="val 101544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Isosceles Triangle 67">
                  <a:extLst>
                    <a:ext uri="{FF2B5EF4-FFF2-40B4-BE49-F238E27FC236}">
                      <a16:creationId xmlns:a16="http://schemas.microsoft.com/office/drawing/2014/main" id="{34945D47-99C8-4927-BFC1-5215FB62BE6A}"/>
                    </a:ext>
                  </a:extLst>
                </p:cNvPr>
                <p:cNvSpPr/>
                <p:nvPr/>
              </p:nvSpPr>
              <p:spPr>
                <a:xfrm rot="16200000">
                  <a:off x="4572833" y="1979546"/>
                  <a:ext cx="758715" cy="698523"/>
                </a:xfrm>
                <a:prstGeom prst="triangl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wrap="none" bIns="182880" rtlCol="0" anchor="ctr"/>
                <a:lstStyle/>
                <a:p>
                  <a:pPr algn="ctr"/>
                  <a:r>
                    <a:rPr lang="ar-SA" sz="2400" b="1" dirty="0"/>
                    <a:t>04</a:t>
                  </a:r>
                  <a:endParaRPr lang="en-US" b="1" dirty="0"/>
                </a:p>
              </p:txBody>
            </p:sp>
          </p:grpSp>
          <p:cxnSp>
            <p:nvCxnSpPr>
              <p:cNvPr id="38" name="Straight Connector 68">
                <a:extLst>
                  <a:ext uri="{FF2B5EF4-FFF2-40B4-BE49-F238E27FC236}">
                    <a16:creationId xmlns:a16="http://schemas.microsoft.com/office/drawing/2014/main" id="{5E3DEE4E-C099-4496-B2DF-F3EA5A1BEE02}"/>
                  </a:ext>
                </a:extLst>
              </p:cNvPr>
              <p:cNvCxnSpPr/>
              <p:nvPr/>
            </p:nvCxnSpPr>
            <p:spPr>
              <a:xfrm>
                <a:off x="6983457" y="4703813"/>
                <a:ext cx="1447800" cy="1588"/>
              </a:xfrm>
              <a:prstGeom prst="line">
                <a:avLst/>
              </a:prstGeom>
              <a:ln w="38100" cap="rnd">
                <a:solidFill>
                  <a:srgbClr val="B4C2C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45">
                <a:extLst>
                  <a:ext uri="{FF2B5EF4-FFF2-40B4-BE49-F238E27FC236}">
                    <a16:creationId xmlns:a16="http://schemas.microsoft.com/office/drawing/2014/main" id="{9ADB676A-2149-41C2-9278-57FBB09430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1468" y="4843216"/>
                <a:ext cx="380908" cy="412810"/>
              </a:xfrm>
              <a:custGeom>
                <a:avLst/>
                <a:gdLst/>
                <a:ahLst/>
                <a:cxnLst>
                  <a:cxn ang="0">
                    <a:pos x="783" y="812"/>
                  </a:cxn>
                  <a:cxn ang="0">
                    <a:pos x="684" y="703"/>
                  </a:cxn>
                  <a:cxn ang="0">
                    <a:pos x="698" y="592"/>
                  </a:cxn>
                  <a:cxn ang="0">
                    <a:pos x="674" y="483"/>
                  </a:cxn>
                  <a:cxn ang="0">
                    <a:pos x="617" y="387"/>
                  </a:cxn>
                  <a:cxn ang="0">
                    <a:pos x="532" y="315"/>
                  </a:cxn>
                  <a:cxn ang="0">
                    <a:pos x="428" y="275"/>
                  </a:cxn>
                  <a:cxn ang="0">
                    <a:pos x="316" y="270"/>
                  </a:cxn>
                  <a:cxn ang="0">
                    <a:pos x="209" y="303"/>
                  </a:cxn>
                  <a:cxn ang="0">
                    <a:pos x="119" y="367"/>
                  </a:cxn>
                  <a:cxn ang="0">
                    <a:pos x="54" y="458"/>
                  </a:cxn>
                  <a:cxn ang="0">
                    <a:pos x="22" y="565"/>
                  </a:cxn>
                  <a:cxn ang="0">
                    <a:pos x="27" y="677"/>
                  </a:cxn>
                  <a:cxn ang="0">
                    <a:pos x="68" y="781"/>
                  </a:cxn>
                  <a:cxn ang="0">
                    <a:pos x="140" y="866"/>
                  </a:cxn>
                  <a:cxn ang="0">
                    <a:pos x="236" y="923"/>
                  </a:cxn>
                  <a:cxn ang="0">
                    <a:pos x="345" y="945"/>
                  </a:cxn>
                  <a:cxn ang="0">
                    <a:pos x="456" y="931"/>
                  </a:cxn>
                  <a:cxn ang="0">
                    <a:pos x="556" y="882"/>
                  </a:cxn>
                  <a:cxn ang="0">
                    <a:pos x="605" y="817"/>
                  </a:cxn>
                  <a:cxn ang="0">
                    <a:pos x="769" y="943"/>
                  </a:cxn>
                  <a:cxn ang="0">
                    <a:pos x="843" y="818"/>
                  </a:cxn>
                  <a:cxn ang="0">
                    <a:pos x="456" y="618"/>
                  </a:cxn>
                  <a:cxn ang="0">
                    <a:pos x="317" y="545"/>
                  </a:cxn>
                  <a:cxn ang="0">
                    <a:pos x="381" y="630"/>
                  </a:cxn>
                  <a:cxn ang="0">
                    <a:pos x="276" y="614"/>
                  </a:cxn>
                  <a:cxn ang="0">
                    <a:pos x="407" y="700"/>
                  </a:cxn>
                  <a:cxn ang="0">
                    <a:pos x="408" y="804"/>
                  </a:cxn>
                  <a:cxn ang="0">
                    <a:pos x="307" y="409"/>
                  </a:cxn>
                  <a:cxn ang="0">
                    <a:pos x="550" y="674"/>
                  </a:cxn>
                  <a:cxn ang="0">
                    <a:pos x="576" y="689"/>
                  </a:cxn>
                  <a:cxn ang="0">
                    <a:pos x="299" y="379"/>
                  </a:cxn>
                  <a:cxn ang="0">
                    <a:pos x="415" y="833"/>
                  </a:cxn>
                  <a:cxn ang="0">
                    <a:pos x="544" y="781"/>
                  </a:cxn>
                  <a:cxn ang="0">
                    <a:pos x="109" y="670"/>
                  </a:cxn>
                  <a:cxn ang="0">
                    <a:pos x="605" y="543"/>
                  </a:cxn>
                  <a:cxn ang="0">
                    <a:pos x="839" y="900"/>
                  </a:cxn>
                  <a:cxn ang="0">
                    <a:pos x="773" y="900"/>
                  </a:cxn>
                  <a:cxn ang="0">
                    <a:pos x="807" y="842"/>
                  </a:cxn>
                  <a:cxn ang="0">
                    <a:pos x="839" y="900"/>
                  </a:cxn>
                  <a:cxn ang="0">
                    <a:pos x="543" y="226"/>
                  </a:cxn>
                  <a:cxn ang="0">
                    <a:pos x="570" y="293"/>
                  </a:cxn>
                  <a:cxn ang="0">
                    <a:pos x="620" y="312"/>
                  </a:cxn>
                  <a:cxn ang="0">
                    <a:pos x="687" y="340"/>
                  </a:cxn>
                  <a:cxn ang="0">
                    <a:pos x="736" y="318"/>
                  </a:cxn>
                  <a:cxn ang="0">
                    <a:pos x="802" y="290"/>
                  </a:cxn>
                  <a:cxn ang="0">
                    <a:pos x="821" y="240"/>
                  </a:cxn>
                  <a:cxn ang="0">
                    <a:pos x="849" y="173"/>
                  </a:cxn>
                  <a:cxn ang="0">
                    <a:pos x="827" y="124"/>
                  </a:cxn>
                  <a:cxn ang="0">
                    <a:pos x="800" y="58"/>
                  </a:cxn>
                  <a:cxn ang="0">
                    <a:pos x="749" y="39"/>
                  </a:cxn>
                  <a:cxn ang="0">
                    <a:pos x="683" y="11"/>
                  </a:cxn>
                  <a:cxn ang="0">
                    <a:pos x="634" y="33"/>
                  </a:cxn>
                  <a:cxn ang="0">
                    <a:pos x="567" y="60"/>
                  </a:cxn>
                  <a:cxn ang="0">
                    <a:pos x="548" y="111"/>
                  </a:cxn>
                  <a:cxn ang="0">
                    <a:pos x="521" y="177"/>
                  </a:cxn>
                  <a:cxn ang="0">
                    <a:pos x="685" y="93"/>
                  </a:cxn>
                  <a:cxn ang="0">
                    <a:pos x="685" y="258"/>
                  </a:cxn>
                  <a:cxn ang="0">
                    <a:pos x="685" y="93"/>
                  </a:cxn>
                  <a:cxn ang="0">
                    <a:pos x="685" y="93"/>
                  </a:cxn>
                </a:cxnLst>
                <a:rect l="0" t="0" r="r" b="b"/>
                <a:pathLst>
                  <a:path w="889" h="965">
                    <a:moveTo>
                      <a:pt x="843" y="818"/>
                    </a:moveTo>
                    <a:cubicBezTo>
                      <a:pt x="824" y="807"/>
                      <a:pt x="803" y="806"/>
                      <a:pt x="783" y="812"/>
                    </a:cubicBezTo>
                    <a:cubicBezTo>
                      <a:pt x="657" y="737"/>
                      <a:pt x="657" y="737"/>
                      <a:pt x="657" y="737"/>
                    </a:cubicBezTo>
                    <a:cubicBezTo>
                      <a:pt x="659" y="722"/>
                      <a:pt x="669" y="709"/>
                      <a:pt x="684" y="703"/>
                    </a:cubicBezTo>
                    <a:cubicBezTo>
                      <a:pt x="707" y="694"/>
                      <a:pt x="712" y="672"/>
                      <a:pt x="694" y="654"/>
                    </a:cubicBezTo>
                    <a:cubicBezTo>
                      <a:pt x="677" y="636"/>
                      <a:pt x="679" y="608"/>
                      <a:pt x="698" y="592"/>
                    </a:cubicBezTo>
                    <a:cubicBezTo>
                      <a:pt x="716" y="576"/>
                      <a:pt x="714" y="554"/>
                      <a:pt x="691" y="542"/>
                    </a:cubicBezTo>
                    <a:cubicBezTo>
                      <a:pt x="670" y="531"/>
                      <a:pt x="662" y="504"/>
                      <a:pt x="674" y="483"/>
                    </a:cubicBezTo>
                    <a:cubicBezTo>
                      <a:pt x="687" y="462"/>
                      <a:pt x="677" y="441"/>
                      <a:pt x="653" y="438"/>
                    </a:cubicBezTo>
                    <a:cubicBezTo>
                      <a:pt x="628" y="434"/>
                      <a:pt x="612" y="412"/>
                      <a:pt x="617" y="387"/>
                    </a:cubicBezTo>
                    <a:cubicBezTo>
                      <a:pt x="622" y="363"/>
                      <a:pt x="606" y="347"/>
                      <a:pt x="582" y="352"/>
                    </a:cubicBezTo>
                    <a:cubicBezTo>
                      <a:pt x="557" y="356"/>
                      <a:pt x="535" y="340"/>
                      <a:pt x="532" y="315"/>
                    </a:cubicBezTo>
                    <a:cubicBezTo>
                      <a:pt x="529" y="291"/>
                      <a:pt x="508" y="281"/>
                      <a:pt x="487" y="293"/>
                    </a:cubicBezTo>
                    <a:cubicBezTo>
                      <a:pt x="465" y="305"/>
                      <a:pt x="439" y="297"/>
                      <a:pt x="428" y="275"/>
                    </a:cubicBezTo>
                    <a:cubicBezTo>
                      <a:pt x="417" y="253"/>
                      <a:pt x="395" y="250"/>
                      <a:pt x="378" y="268"/>
                    </a:cubicBezTo>
                    <a:cubicBezTo>
                      <a:pt x="362" y="287"/>
                      <a:pt x="334" y="288"/>
                      <a:pt x="316" y="270"/>
                    </a:cubicBezTo>
                    <a:cubicBezTo>
                      <a:pt x="299" y="253"/>
                      <a:pt x="277" y="258"/>
                      <a:pt x="267" y="280"/>
                    </a:cubicBezTo>
                    <a:cubicBezTo>
                      <a:pt x="258" y="303"/>
                      <a:pt x="232" y="313"/>
                      <a:pt x="209" y="303"/>
                    </a:cubicBezTo>
                    <a:cubicBezTo>
                      <a:pt x="187" y="292"/>
                      <a:pt x="168" y="303"/>
                      <a:pt x="166" y="328"/>
                    </a:cubicBezTo>
                    <a:cubicBezTo>
                      <a:pt x="165" y="353"/>
                      <a:pt x="143" y="370"/>
                      <a:pt x="119" y="367"/>
                    </a:cubicBezTo>
                    <a:cubicBezTo>
                      <a:pt x="94" y="365"/>
                      <a:pt x="80" y="382"/>
                      <a:pt x="86" y="405"/>
                    </a:cubicBezTo>
                    <a:cubicBezTo>
                      <a:pt x="93" y="429"/>
                      <a:pt x="78" y="453"/>
                      <a:pt x="54" y="458"/>
                    </a:cubicBezTo>
                    <a:cubicBezTo>
                      <a:pt x="30" y="464"/>
                      <a:pt x="21" y="485"/>
                      <a:pt x="35" y="505"/>
                    </a:cubicBezTo>
                    <a:cubicBezTo>
                      <a:pt x="50" y="525"/>
                      <a:pt x="44" y="553"/>
                      <a:pt x="22" y="565"/>
                    </a:cubicBezTo>
                    <a:cubicBezTo>
                      <a:pt x="1" y="578"/>
                      <a:pt x="0" y="601"/>
                      <a:pt x="20" y="616"/>
                    </a:cubicBezTo>
                    <a:cubicBezTo>
                      <a:pt x="40" y="630"/>
                      <a:pt x="43" y="658"/>
                      <a:pt x="27" y="677"/>
                    </a:cubicBezTo>
                    <a:cubicBezTo>
                      <a:pt x="11" y="696"/>
                      <a:pt x="18" y="718"/>
                      <a:pt x="41" y="725"/>
                    </a:cubicBezTo>
                    <a:cubicBezTo>
                      <a:pt x="65" y="733"/>
                      <a:pt x="77" y="758"/>
                      <a:pt x="68" y="781"/>
                    </a:cubicBezTo>
                    <a:cubicBezTo>
                      <a:pt x="59" y="804"/>
                      <a:pt x="72" y="822"/>
                      <a:pt x="97" y="822"/>
                    </a:cubicBezTo>
                    <a:cubicBezTo>
                      <a:pt x="122" y="821"/>
                      <a:pt x="141" y="841"/>
                      <a:pt x="140" y="866"/>
                    </a:cubicBezTo>
                    <a:cubicBezTo>
                      <a:pt x="139" y="891"/>
                      <a:pt x="158" y="904"/>
                      <a:pt x="181" y="895"/>
                    </a:cubicBezTo>
                    <a:cubicBezTo>
                      <a:pt x="204" y="887"/>
                      <a:pt x="229" y="899"/>
                      <a:pt x="236" y="923"/>
                    </a:cubicBezTo>
                    <a:cubicBezTo>
                      <a:pt x="243" y="946"/>
                      <a:pt x="265" y="953"/>
                      <a:pt x="284" y="937"/>
                    </a:cubicBezTo>
                    <a:cubicBezTo>
                      <a:pt x="303" y="922"/>
                      <a:pt x="331" y="925"/>
                      <a:pt x="345" y="945"/>
                    </a:cubicBezTo>
                    <a:cubicBezTo>
                      <a:pt x="360" y="965"/>
                      <a:pt x="383" y="965"/>
                      <a:pt x="395" y="944"/>
                    </a:cubicBezTo>
                    <a:cubicBezTo>
                      <a:pt x="409" y="923"/>
                      <a:pt x="436" y="917"/>
                      <a:pt x="456" y="931"/>
                    </a:cubicBezTo>
                    <a:cubicBezTo>
                      <a:pt x="476" y="946"/>
                      <a:pt x="497" y="938"/>
                      <a:pt x="503" y="914"/>
                    </a:cubicBezTo>
                    <a:cubicBezTo>
                      <a:pt x="509" y="889"/>
                      <a:pt x="533" y="875"/>
                      <a:pt x="556" y="882"/>
                    </a:cubicBezTo>
                    <a:cubicBezTo>
                      <a:pt x="580" y="889"/>
                      <a:pt x="597" y="875"/>
                      <a:pt x="595" y="850"/>
                    </a:cubicBezTo>
                    <a:cubicBezTo>
                      <a:pt x="593" y="838"/>
                      <a:pt x="598" y="826"/>
                      <a:pt x="605" y="817"/>
                    </a:cubicBezTo>
                    <a:cubicBezTo>
                      <a:pt x="735" y="894"/>
                      <a:pt x="735" y="894"/>
                      <a:pt x="735" y="894"/>
                    </a:cubicBezTo>
                    <a:cubicBezTo>
                      <a:pt x="739" y="914"/>
                      <a:pt x="750" y="932"/>
                      <a:pt x="769" y="943"/>
                    </a:cubicBezTo>
                    <a:cubicBezTo>
                      <a:pt x="804" y="964"/>
                      <a:pt x="848" y="952"/>
                      <a:pt x="869" y="918"/>
                    </a:cubicBezTo>
                    <a:cubicBezTo>
                      <a:pt x="889" y="883"/>
                      <a:pt x="878" y="839"/>
                      <a:pt x="843" y="818"/>
                    </a:cubicBezTo>
                    <a:close/>
                    <a:moveTo>
                      <a:pt x="550" y="674"/>
                    </a:moveTo>
                    <a:cubicBezTo>
                      <a:pt x="456" y="618"/>
                      <a:pt x="456" y="618"/>
                      <a:pt x="456" y="618"/>
                    </a:cubicBezTo>
                    <a:cubicBezTo>
                      <a:pt x="455" y="588"/>
                      <a:pt x="440" y="559"/>
                      <a:pt x="412" y="543"/>
                    </a:cubicBezTo>
                    <a:cubicBezTo>
                      <a:pt x="381" y="525"/>
                      <a:pt x="345" y="527"/>
                      <a:pt x="317" y="545"/>
                    </a:cubicBezTo>
                    <a:cubicBezTo>
                      <a:pt x="368" y="575"/>
                      <a:pt x="368" y="575"/>
                      <a:pt x="368" y="575"/>
                    </a:cubicBezTo>
                    <a:cubicBezTo>
                      <a:pt x="387" y="586"/>
                      <a:pt x="392" y="610"/>
                      <a:pt x="381" y="630"/>
                    </a:cubicBezTo>
                    <a:cubicBezTo>
                      <a:pt x="370" y="649"/>
                      <a:pt x="346" y="655"/>
                      <a:pt x="328" y="644"/>
                    </a:cubicBezTo>
                    <a:cubicBezTo>
                      <a:pt x="276" y="614"/>
                      <a:pt x="276" y="614"/>
                      <a:pt x="276" y="614"/>
                    </a:cubicBezTo>
                    <a:cubicBezTo>
                      <a:pt x="273" y="647"/>
                      <a:pt x="289" y="680"/>
                      <a:pt x="320" y="698"/>
                    </a:cubicBezTo>
                    <a:cubicBezTo>
                      <a:pt x="348" y="715"/>
                      <a:pt x="380" y="714"/>
                      <a:pt x="407" y="700"/>
                    </a:cubicBezTo>
                    <a:cubicBezTo>
                      <a:pt x="498" y="754"/>
                      <a:pt x="498" y="754"/>
                      <a:pt x="498" y="754"/>
                    </a:cubicBezTo>
                    <a:cubicBezTo>
                      <a:pt x="473" y="777"/>
                      <a:pt x="443" y="795"/>
                      <a:pt x="408" y="804"/>
                    </a:cubicBezTo>
                    <a:cubicBezTo>
                      <a:pt x="299" y="832"/>
                      <a:pt x="188" y="766"/>
                      <a:pt x="160" y="657"/>
                    </a:cubicBezTo>
                    <a:cubicBezTo>
                      <a:pt x="132" y="548"/>
                      <a:pt x="198" y="437"/>
                      <a:pt x="307" y="409"/>
                    </a:cubicBezTo>
                    <a:cubicBezTo>
                      <a:pt x="415" y="381"/>
                      <a:pt x="527" y="447"/>
                      <a:pt x="555" y="556"/>
                    </a:cubicBezTo>
                    <a:cubicBezTo>
                      <a:pt x="565" y="596"/>
                      <a:pt x="562" y="637"/>
                      <a:pt x="550" y="674"/>
                    </a:cubicBezTo>
                    <a:close/>
                    <a:moveTo>
                      <a:pt x="595" y="700"/>
                    </a:moveTo>
                    <a:cubicBezTo>
                      <a:pt x="576" y="689"/>
                      <a:pt x="576" y="689"/>
                      <a:pt x="576" y="689"/>
                    </a:cubicBezTo>
                    <a:cubicBezTo>
                      <a:pt x="592" y="646"/>
                      <a:pt x="597" y="597"/>
                      <a:pt x="584" y="548"/>
                    </a:cubicBezTo>
                    <a:cubicBezTo>
                      <a:pt x="552" y="423"/>
                      <a:pt x="424" y="347"/>
                      <a:pt x="299" y="379"/>
                    </a:cubicBezTo>
                    <a:cubicBezTo>
                      <a:pt x="174" y="412"/>
                      <a:pt x="98" y="539"/>
                      <a:pt x="130" y="665"/>
                    </a:cubicBezTo>
                    <a:cubicBezTo>
                      <a:pt x="163" y="790"/>
                      <a:pt x="290" y="865"/>
                      <a:pt x="415" y="833"/>
                    </a:cubicBezTo>
                    <a:cubicBezTo>
                      <a:pt x="459" y="822"/>
                      <a:pt x="496" y="799"/>
                      <a:pt x="524" y="770"/>
                    </a:cubicBezTo>
                    <a:cubicBezTo>
                      <a:pt x="544" y="781"/>
                      <a:pt x="544" y="781"/>
                      <a:pt x="544" y="781"/>
                    </a:cubicBezTo>
                    <a:cubicBezTo>
                      <a:pt x="512" y="815"/>
                      <a:pt x="470" y="841"/>
                      <a:pt x="421" y="854"/>
                    </a:cubicBezTo>
                    <a:cubicBezTo>
                      <a:pt x="284" y="889"/>
                      <a:pt x="145" y="807"/>
                      <a:pt x="109" y="670"/>
                    </a:cubicBezTo>
                    <a:cubicBezTo>
                      <a:pt x="74" y="533"/>
                      <a:pt x="157" y="394"/>
                      <a:pt x="294" y="359"/>
                    </a:cubicBezTo>
                    <a:cubicBezTo>
                      <a:pt x="430" y="323"/>
                      <a:pt x="570" y="406"/>
                      <a:pt x="605" y="543"/>
                    </a:cubicBezTo>
                    <a:cubicBezTo>
                      <a:pt x="619" y="597"/>
                      <a:pt x="614" y="652"/>
                      <a:pt x="595" y="700"/>
                    </a:cubicBezTo>
                    <a:close/>
                    <a:moveTo>
                      <a:pt x="839" y="900"/>
                    </a:moveTo>
                    <a:cubicBezTo>
                      <a:pt x="806" y="919"/>
                      <a:pt x="806" y="919"/>
                      <a:pt x="806" y="919"/>
                    </a:cubicBezTo>
                    <a:cubicBezTo>
                      <a:pt x="773" y="900"/>
                      <a:pt x="773" y="900"/>
                      <a:pt x="773" y="900"/>
                    </a:cubicBezTo>
                    <a:cubicBezTo>
                      <a:pt x="773" y="861"/>
                      <a:pt x="773" y="861"/>
                      <a:pt x="773" y="861"/>
                    </a:cubicBezTo>
                    <a:cubicBezTo>
                      <a:pt x="807" y="842"/>
                      <a:pt x="807" y="842"/>
                      <a:pt x="807" y="842"/>
                    </a:cubicBezTo>
                    <a:cubicBezTo>
                      <a:pt x="840" y="862"/>
                      <a:pt x="840" y="862"/>
                      <a:pt x="840" y="862"/>
                    </a:cubicBezTo>
                    <a:lnTo>
                      <a:pt x="839" y="900"/>
                    </a:lnTo>
                    <a:close/>
                    <a:moveTo>
                      <a:pt x="526" y="216"/>
                    </a:moveTo>
                    <a:cubicBezTo>
                      <a:pt x="543" y="226"/>
                      <a:pt x="543" y="226"/>
                      <a:pt x="543" y="226"/>
                    </a:cubicBezTo>
                    <a:cubicBezTo>
                      <a:pt x="557" y="235"/>
                      <a:pt x="569" y="256"/>
                      <a:pt x="569" y="273"/>
                    </a:cubicBezTo>
                    <a:cubicBezTo>
                      <a:pt x="570" y="293"/>
                      <a:pt x="570" y="293"/>
                      <a:pt x="570" y="293"/>
                    </a:cubicBezTo>
                    <a:cubicBezTo>
                      <a:pt x="571" y="309"/>
                      <a:pt x="585" y="320"/>
                      <a:pt x="601" y="316"/>
                    </a:cubicBezTo>
                    <a:cubicBezTo>
                      <a:pt x="620" y="312"/>
                      <a:pt x="620" y="312"/>
                      <a:pt x="620" y="312"/>
                    </a:cubicBezTo>
                    <a:cubicBezTo>
                      <a:pt x="637" y="308"/>
                      <a:pt x="660" y="315"/>
                      <a:pt x="672" y="326"/>
                    </a:cubicBezTo>
                    <a:cubicBezTo>
                      <a:pt x="687" y="340"/>
                      <a:pt x="687" y="340"/>
                      <a:pt x="687" y="340"/>
                    </a:cubicBezTo>
                    <a:cubicBezTo>
                      <a:pt x="699" y="351"/>
                      <a:pt x="716" y="349"/>
                      <a:pt x="725" y="335"/>
                    </a:cubicBezTo>
                    <a:cubicBezTo>
                      <a:pt x="736" y="318"/>
                      <a:pt x="736" y="318"/>
                      <a:pt x="736" y="318"/>
                    </a:cubicBezTo>
                    <a:cubicBezTo>
                      <a:pt x="745" y="304"/>
                      <a:pt x="766" y="291"/>
                      <a:pt x="782" y="291"/>
                    </a:cubicBezTo>
                    <a:cubicBezTo>
                      <a:pt x="802" y="290"/>
                      <a:pt x="802" y="290"/>
                      <a:pt x="802" y="290"/>
                    </a:cubicBezTo>
                    <a:cubicBezTo>
                      <a:pt x="819" y="290"/>
                      <a:pt x="830" y="276"/>
                      <a:pt x="826" y="259"/>
                    </a:cubicBezTo>
                    <a:cubicBezTo>
                      <a:pt x="821" y="240"/>
                      <a:pt x="821" y="240"/>
                      <a:pt x="821" y="240"/>
                    </a:cubicBezTo>
                    <a:cubicBezTo>
                      <a:pt x="818" y="224"/>
                      <a:pt x="824" y="200"/>
                      <a:pt x="835" y="188"/>
                    </a:cubicBezTo>
                    <a:cubicBezTo>
                      <a:pt x="849" y="173"/>
                      <a:pt x="849" y="173"/>
                      <a:pt x="849" y="173"/>
                    </a:cubicBezTo>
                    <a:cubicBezTo>
                      <a:pt x="860" y="161"/>
                      <a:pt x="858" y="144"/>
                      <a:pt x="844" y="135"/>
                    </a:cubicBezTo>
                    <a:cubicBezTo>
                      <a:pt x="827" y="124"/>
                      <a:pt x="827" y="124"/>
                      <a:pt x="827" y="124"/>
                    </a:cubicBezTo>
                    <a:cubicBezTo>
                      <a:pt x="813" y="115"/>
                      <a:pt x="801" y="95"/>
                      <a:pt x="800" y="78"/>
                    </a:cubicBezTo>
                    <a:cubicBezTo>
                      <a:pt x="800" y="58"/>
                      <a:pt x="800" y="58"/>
                      <a:pt x="800" y="58"/>
                    </a:cubicBezTo>
                    <a:cubicBezTo>
                      <a:pt x="799" y="41"/>
                      <a:pt x="785" y="31"/>
                      <a:pt x="769" y="34"/>
                    </a:cubicBezTo>
                    <a:cubicBezTo>
                      <a:pt x="749" y="39"/>
                      <a:pt x="749" y="39"/>
                      <a:pt x="749" y="39"/>
                    </a:cubicBezTo>
                    <a:cubicBezTo>
                      <a:pt x="733" y="42"/>
                      <a:pt x="710" y="36"/>
                      <a:pt x="698" y="25"/>
                    </a:cubicBezTo>
                    <a:cubicBezTo>
                      <a:pt x="683" y="11"/>
                      <a:pt x="683" y="11"/>
                      <a:pt x="683" y="11"/>
                    </a:cubicBezTo>
                    <a:cubicBezTo>
                      <a:pt x="671" y="0"/>
                      <a:pt x="653" y="2"/>
                      <a:pt x="645" y="16"/>
                    </a:cubicBezTo>
                    <a:cubicBezTo>
                      <a:pt x="634" y="33"/>
                      <a:pt x="634" y="33"/>
                      <a:pt x="634" y="33"/>
                    </a:cubicBezTo>
                    <a:cubicBezTo>
                      <a:pt x="625" y="47"/>
                      <a:pt x="604" y="59"/>
                      <a:pt x="587" y="60"/>
                    </a:cubicBezTo>
                    <a:cubicBezTo>
                      <a:pt x="567" y="60"/>
                      <a:pt x="567" y="60"/>
                      <a:pt x="567" y="60"/>
                    </a:cubicBezTo>
                    <a:cubicBezTo>
                      <a:pt x="551" y="61"/>
                      <a:pt x="540" y="75"/>
                      <a:pt x="544" y="91"/>
                    </a:cubicBezTo>
                    <a:cubicBezTo>
                      <a:pt x="548" y="111"/>
                      <a:pt x="548" y="111"/>
                      <a:pt x="548" y="111"/>
                    </a:cubicBezTo>
                    <a:cubicBezTo>
                      <a:pt x="552" y="127"/>
                      <a:pt x="546" y="150"/>
                      <a:pt x="534" y="163"/>
                    </a:cubicBezTo>
                    <a:cubicBezTo>
                      <a:pt x="521" y="177"/>
                      <a:pt x="521" y="177"/>
                      <a:pt x="521" y="177"/>
                    </a:cubicBezTo>
                    <a:cubicBezTo>
                      <a:pt x="509" y="189"/>
                      <a:pt x="512" y="207"/>
                      <a:pt x="526" y="216"/>
                    </a:cubicBezTo>
                    <a:close/>
                    <a:moveTo>
                      <a:pt x="685" y="93"/>
                    </a:moveTo>
                    <a:cubicBezTo>
                      <a:pt x="730" y="93"/>
                      <a:pt x="767" y="130"/>
                      <a:pt x="767" y="175"/>
                    </a:cubicBezTo>
                    <a:cubicBezTo>
                      <a:pt x="767" y="221"/>
                      <a:pt x="730" y="258"/>
                      <a:pt x="685" y="258"/>
                    </a:cubicBezTo>
                    <a:cubicBezTo>
                      <a:pt x="639" y="258"/>
                      <a:pt x="603" y="221"/>
                      <a:pt x="603" y="175"/>
                    </a:cubicBezTo>
                    <a:cubicBezTo>
                      <a:pt x="603" y="130"/>
                      <a:pt x="639" y="93"/>
                      <a:pt x="685" y="93"/>
                    </a:cubicBezTo>
                    <a:close/>
                    <a:moveTo>
                      <a:pt x="685" y="93"/>
                    </a:moveTo>
                    <a:cubicBezTo>
                      <a:pt x="685" y="93"/>
                      <a:pt x="685" y="93"/>
                      <a:pt x="685" y="93"/>
                    </a:cubicBezTo>
                  </a:path>
                </a:pathLst>
              </a:custGeom>
              <a:solidFill>
                <a:srgbClr val="B4C2C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Text Placeholder 32">
              <a:extLst>
                <a:ext uri="{FF2B5EF4-FFF2-40B4-BE49-F238E27FC236}">
                  <a16:creationId xmlns:a16="http://schemas.microsoft.com/office/drawing/2014/main" id="{5D768E46-03E6-4182-8FB8-C04E08F76CC1}"/>
                </a:ext>
              </a:extLst>
            </p:cNvPr>
            <p:cNvSpPr txBox="1">
              <a:spLocks/>
            </p:cNvSpPr>
            <p:nvPr/>
          </p:nvSpPr>
          <p:spPr>
            <a:xfrm>
              <a:off x="685102" y="3533095"/>
              <a:ext cx="2383832" cy="93702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17" name="Text Placeholder 32">
              <a:extLst>
                <a:ext uri="{FF2B5EF4-FFF2-40B4-BE49-F238E27FC236}">
                  <a16:creationId xmlns:a16="http://schemas.microsoft.com/office/drawing/2014/main" id="{8610A78A-25D5-4374-B903-3029003A7CFE}"/>
                </a:ext>
              </a:extLst>
            </p:cNvPr>
            <p:cNvSpPr txBox="1">
              <a:spLocks/>
            </p:cNvSpPr>
            <p:nvPr/>
          </p:nvSpPr>
          <p:spPr>
            <a:xfrm>
              <a:off x="3398122" y="3533095"/>
              <a:ext cx="2383832" cy="93702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18" name="Text Placeholder 32">
              <a:extLst>
                <a:ext uri="{FF2B5EF4-FFF2-40B4-BE49-F238E27FC236}">
                  <a16:creationId xmlns:a16="http://schemas.microsoft.com/office/drawing/2014/main" id="{C277A2C6-64E6-4307-BBF3-E552B66FCF9B}"/>
                </a:ext>
              </a:extLst>
            </p:cNvPr>
            <p:cNvSpPr txBox="1">
              <a:spLocks/>
            </p:cNvSpPr>
            <p:nvPr/>
          </p:nvSpPr>
          <p:spPr>
            <a:xfrm>
              <a:off x="6169235" y="3533095"/>
              <a:ext cx="2383832" cy="93702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19" name="Text Placeholder 32">
              <a:extLst>
                <a:ext uri="{FF2B5EF4-FFF2-40B4-BE49-F238E27FC236}">
                  <a16:creationId xmlns:a16="http://schemas.microsoft.com/office/drawing/2014/main" id="{CF97DCF7-D2FF-432A-B651-EF4235639EA0}"/>
                </a:ext>
              </a:extLst>
            </p:cNvPr>
            <p:cNvSpPr txBox="1">
              <a:spLocks/>
            </p:cNvSpPr>
            <p:nvPr/>
          </p:nvSpPr>
          <p:spPr>
            <a:xfrm>
              <a:off x="8932817" y="3533095"/>
              <a:ext cx="2383832" cy="93702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20" name="文本框 36">
              <a:extLst>
                <a:ext uri="{FF2B5EF4-FFF2-40B4-BE49-F238E27FC236}">
                  <a16:creationId xmlns:a16="http://schemas.microsoft.com/office/drawing/2014/main" id="{EB9D6288-2EF5-43A7-B742-7E983C309202}"/>
                </a:ext>
              </a:extLst>
            </p:cNvPr>
            <p:cNvSpPr txBox="1"/>
            <p:nvPr/>
          </p:nvSpPr>
          <p:spPr>
            <a:xfrm>
              <a:off x="623023" y="2684807"/>
              <a:ext cx="183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noProof="0" dirty="0">
                  <a:ln>
                    <a:noFill/>
                  </a:ln>
                  <a:solidFill>
                    <a:srgbClr val="B4C2C5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1" name="文本框 36">
              <a:extLst>
                <a:ext uri="{FF2B5EF4-FFF2-40B4-BE49-F238E27FC236}">
                  <a16:creationId xmlns:a16="http://schemas.microsoft.com/office/drawing/2014/main" id="{B5B6B31A-9E50-44C2-8494-FA017A553B0E}"/>
                </a:ext>
              </a:extLst>
            </p:cNvPr>
            <p:cNvSpPr txBox="1"/>
            <p:nvPr/>
          </p:nvSpPr>
          <p:spPr>
            <a:xfrm>
              <a:off x="3357790" y="2684807"/>
              <a:ext cx="183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noProof="0" dirty="0">
                  <a:ln>
                    <a:noFill/>
                  </a:ln>
                  <a:solidFill>
                    <a:srgbClr val="B4C2C5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2" name="文本框 36">
              <a:extLst>
                <a:ext uri="{FF2B5EF4-FFF2-40B4-BE49-F238E27FC236}">
                  <a16:creationId xmlns:a16="http://schemas.microsoft.com/office/drawing/2014/main" id="{11AC5A0B-6889-46E9-974D-BB6F47A94D11}"/>
                </a:ext>
              </a:extLst>
            </p:cNvPr>
            <p:cNvSpPr txBox="1"/>
            <p:nvPr/>
          </p:nvSpPr>
          <p:spPr>
            <a:xfrm>
              <a:off x="6218766" y="2684807"/>
              <a:ext cx="183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noProof="0" dirty="0">
                  <a:ln>
                    <a:noFill/>
                  </a:ln>
                  <a:solidFill>
                    <a:srgbClr val="B4C2C5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3" name="文本框 36">
              <a:extLst>
                <a:ext uri="{FF2B5EF4-FFF2-40B4-BE49-F238E27FC236}">
                  <a16:creationId xmlns:a16="http://schemas.microsoft.com/office/drawing/2014/main" id="{E2810030-CA4A-48FA-A1D2-58B5ED84491D}"/>
                </a:ext>
              </a:extLst>
            </p:cNvPr>
            <p:cNvSpPr txBox="1"/>
            <p:nvPr/>
          </p:nvSpPr>
          <p:spPr>
            <a:xfrm>
              <a:off x="9032613" y="2684807"/>
              <a:ext cx="183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noProof="0" dirty="0">
                  <a:ln>
                    <a:noFill/>
                  </a:ln>
                  <a:solidFill>
                    <a:srgbClr val="B4C2C5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12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20A82B-610E-4E11-8E83-BF29AD03F67C}"/>
              </a:ext>
            </a:extLst>
          </p:cNvPr>
          <p:cNvGrpSpPr/>
          <p:nvPr/>
        </p:nvGrpSpPr>
        <p:grpSpPr>
          <a:xfrm>
            <a:off x="1152153" y="404156"/>
            <a:ext cx="3506887" cy="574647"/>
            <a:chOff x="1135355" y="406355"/>
            <a:chExt cx="3506887" cy="57464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B3FAF1-2054-4BC6-B7FD-7B1E7F89F7CA}"/>
                </a:ext>
              </a:extLst>
            </p:cNvPr>
            <p:cNvSpPr txBox="1"/>
            <p:nvPr/>
          </p:nvSpPr>
          <p:spPr>
            <a:xfrm>
              <a:off x="1137042" y="406355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研究成果与应用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9BAF1A0-1B65-468D-9D9D-6905B10FB2DF}"/>
                </a:ext>
              </a:extLst>
            </p:cNvPr>
            <p:cNvSpPr/>
            <p:nvPr/>
          </p:nvSpPr>
          <p:spPr>
            <a:xfrm>
              <a:off x="1135355" y="727086"/>
              <a:ext cx="282641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RESULTS AND APPLICATIONS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57E16A-0C98-4BD5-BE4C-01237ECA2BD2}"/>
              </a:ext>
            </a:extLst>
          </p:cNvPr>
          <p:cNvGrpSpPr/>
          <p:nvPr/>
        </p:nvGrpSpPr>
        <p:grpSpPr>
          <a:xfrm>
            <a:off x="696418" y="2266950"/>
            <a:ext cx="10799165" cy="3279673"/>
            <a:chOff x="696418" y="2190750"/>
            <a:chExt cx="10799165" cy="327967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793DAD5-47F3-4B22-9A14-E0287B41EC8E}"/>
                </a:ext>
              </a:extLst>
            </p:cNvPr>
            <p:cNvGrpSpPr/>
            <p:nvPr/>
          </p:nvGrpSpPr>
          <p:grpSpPr>
            <a:xfrm>
              <a:off x="774028" y="2190750"/>
              <a:ext cx="10643944" cy="1526328"/>
              <a:chOff x="1144527" y="2920309"/>
              <a:chExt cx="7111013" cy="1019710"/>
            </a:xfrm>
          </p:grpSpPr>
          <p:sp>
            <p:nvSpPr>
              <p:cNvPr id="26" name="Rectangle 135">
                <a:extLst>
                  <a:ext uri="{FF2B5EF4-FFF2-40B4-BE49-F238E27FC236}">
                    <a16:creationId xmlns:a16="http://schemas.microsoft.com/office/drawing/2014/main" id="{02597C5B-881C-458E-9304-2FA08E833F67}"/>
                  </a:ext>
                </a:extLst>
              </p:cNvPr>
              <p:cNvSpPr/>
              <p:nvPr/>
            </p:nvSpPr>
            <p:spPr>
              <a:xfrm>
                <a:off x="1144527" y="3413020"/>
                <a:ext cx="7111013" cy="34289"/>
              </a:xfrm>
              <a:prstGeom prst="rect">
                <a:avLst/>
              </a:prstGeom>
              <a:solidFill>
                <a:srgbClr val="B4C2C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grpSp>
            <p:nvGrpSpPr>
              <p:cNvPr id="27" name="Group 126">
                <a:extLst>
                  <a:ext uri="{FF2B5EF4-FFF2-40B4-BE49-F238E27FC236}">
                    <a16:creationId xmlns:a16="http://schemas.microsoft.com/office/drawing/2014/main" id="{5DF3CBFF-6C66-45D7-B193-7DCDF709F5FF}"/>
                  </a:ext>
                </a:extLst>
              </p:cNvPr>
              <p:cNvGrpSpPr/>
              <p:nvPr/>
            </p:nvGrpSpPr>
            <p:grpSpPr>
              <a:xfrm rot="551458">
                <a:off x="3247577" y="2954595"/>
                <a:ext cx="985421" cy="985421"/>
                <a:chOff x="1882067" y="2796467"/>
                <a:chExt cx="1313894" cy="1313894"/>
              </a:xfrm>
              <a:solidFill>
                <a:schemeClr val="accent2"/>
              </a:solidFill>
            </p:grpSpPr>
            <p:sp>
              <p:nvSpPr>
                <p:cNvPr id="47" name="Block Arc 127">
                  <a:extLst>
                    <a:ext uri="{FF2B5EF4-FFF2-40B4-BE49-F238E27FC236}">
                      <a16:creationId xmlns:a16="http://schemas.microsoft.com/office/drawing/2014/main" id="{20C3E9C5-D80A-4AD0-A121-124DF9D9B0BA}"/>
                    </a:ext>
                  </a:extLst>
                </p:cNvPr>
                <p:cNvSpPr/>
                <p:nvPr/>
              </p:nvSpPr>
              <p:spPr>
                <a:xfrm rot="12943459">
                  <a:off x="1882067" y="2796467"/>
                  <a:ext cx="1313894" cy="1313894"/>
                </a:xfrm>
                <a:prstGeom prst="blockArc">
                  <a:avLst>
                    <a:gd name="adj1" fmla="val 8881062"/>
                    <a:gd name="adj2" fmla="val 7061138"/>
                    <a:gd name="adj3" fmla="val 7218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Oval 128">
                  <a:extLst>
                    <a:ext uri="{FF2B5EF4-FFF2-40B4-BE49-F238E27FC236}">
                      <a16:creationId xmlns:a16="http://schemas.microsoft.com/office/drawing/2014/main" id="{5A9C797F-7004-4564-B833-473393167D57}"/>
                    </a:ext>
                  </a:extLst>
                </p:cNvPr>
                <p:cNvSpPr/>
                <p:nvPr/>
              </p:nvSpPr>
              <p:spPr>
                <a:xfrm>
                  <a:off x="2150177" y="3064576"/>
                  <a:ext cx="777674" cy="777674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/>
                </a:p>
              </p:txBody>
            </p:sp>
          </p:grpSp>
          <p:sp>
            <p:nvSpPr>
              <p:cNvPr id="28" name="Freeform 141">
                <a:extLst>
                  <a:ext uri="{FF2B5EF4-FFF2-40B4-BE49-F238E27FC236}">
                    <a16:creationId xmlns:a16="http://schemas.microsoft.com/office/drawing/2014/main" id="{DA020442-307D-44B0-8D78-54EE6B3D9ABB}"/>
                  </a:ext>
                </a:extLst>
              </p:cNvPr>
              <p:cNvSpPr/>
              <p:nvPr/>
            </p:nvSpPr>
            <p:spPr>
              <a:xfrm>
                <a:off x="3608603" y="3337129"/>
                <a:ext cx="263368" cy="262878"/>
              </a:xfrm>
              <a:custGeom>
                <a:avLst/>
                <a:gdLst>
                  <a:gd name="connsiteX0" fmla="*/ 0 w 1826018"/>
                  <a:gd name="connsiteY0" fmla="*/ 1 h 1683350"/>
                  <a:gd name="connsiteX1" fmla="*/ 838286 w 1826018"/>
                  <a:gd name="connsiteY1" fmla="*/ 1 h 1683350"/>
                  <a:gd name="connsiteX2" fmla="*/ 833465 w 1826018"/>
                  <a:gd name="connsiteY2" fmla="*/ 36530 h 1683350"/>
                  <a:gd name="connsiteX3" fmla="*/ 386449 w 1826018"/>
                  <a:gd name="connsiteY3" fmla="*/ 780061 h 1683350"/>
                  <a:gd name="connsiteX4" fmla="*/ 310221 w 1826018"/>
                  <a:gd name="connsiteY4" fmla="*/ 834538 h 1683350"/>
                  <a:gd name="connsiteX5" fmla="*/ 1494538 w 1826018"/>
                  <a:gd name="connsiteY5" fmla="*/ 0 h 1683350"/>
                  <a:gd name="connsiteX6" fmla="*/ 1826018 w 1826018"/>
                  <a:gd name="connsiteY6" fmla="*/ 0 h 1683350"/>
                  <a:gd name="connsiteX7" fmla="*/ 625749 w 1826018"/>
                  <a:gd name="connsiteY7" fmla="*/ 1683350 h 1683350"/>
                  <a:gd name="connsiteX8" fmla="*/ 516809 w 1826018"/>
                  <a:gd name="connsiteY8" fmla="*/ 1390285 h 1683350"/>
                  <a:gd name="connsiteX9" fmla="*/ 607661 w 1826018"/>
                  <a:gd name="connsiteY9" fmla="*/ 1357828 h 1683350"/>
                  <a:gd name="connsiteX10" fmla="*/ 1495218 w 1826018"/>
                  <a:gd name="connsiteY10" fmla="*/ 87840 h 1683350"/>
                  <a:gd name="connsiteX11" fmla="*/ 1026236 w 1826018"/>
                  <a:gd name="connsiteY11" fmla="*/ 0 h 1683350"/>
                  <a:gd name="connsiteX12" fmla="*/ 1308197 w 1826018"/>
                  <a:gd name="connsiteY12" fmla="*/ 0 h 1683350"/>
                  <a:gd name="connsiteX13" fmla="*/ 1308788 w 1826018"/>
                  <a:gd name="connsiteY13" fmla="*/ 76317 h 1683350"/>
                  <a:gd name="connsiteX14" fmla="*/ 532761 w 1826018"/>
                  <a:gd name="connsiteY14" fmla="*/ 1186719 h 1683350"/>
                  <a:gd name="connsiteX15" fmla="*/ 451878 w 1826018"/>
                  <a:gd name="connsiteY15" fmla="*/ 1215614 h 1683350"/>
                  <a:gd name="connsiteX16" fmla="*/ 377492 w 1826018"/>
                  <a:gd name="connsiteY16" fmla="*/ 1015506 h 1683350"/>
                  <a:gd name="connsiteX17" fmla="*/ 505232 w 1826018"/>
                  <a:gd name="connsiteY17" fmla="*/ 924217 h 1683350"/>
                  <a:gd name="connsiteX18" fmla="*/ 1016493 w 1826018"/>
                  <a:gd name="connsiteY18" fmla="*/ 73826 h 168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26018" h="1683350">
                    <a:moveTo>
                      <a:pt x="0" y="1"/>
                    </a:moveTo>
                    <a:lnTo>
                      <a:pt x="838286" y="1"/>
                    </a:lnTo>
                    <a:lnTo>
                      <a:pt x="833465" y="36530"/>
                    </a:lnTo>
                    <a:cubicBezTo>
                      <a:pt x="773762" y="329769"/>
                      <a:pt x="614769" y="591902"/>
                      <a:pt x="386449" y="780061"/>
                    </a:cubicBezTo>
                    <a:lnTo>
                      <a:pt x="310221" y="834538"/>
                    </a:lnTo>
                    <a:close/>
                    <a:moveTo>
                      <a:pt x="1494538" y="0"/>
                    </a:moveTo>
                    <a:lnTo>
                      <a:pt x="1826018" y="0"/>
                    </a:lnTo>
                    <a:cubicBezTo>
                      <a:pt x="1826018" y="752824"/>
                      <a:pt x="1346478" y="1425368"/>
                      <a:pt x="625749" y="1683350"/>
                    </a:cubicBezTo>
                    <a:lnTo>
                      <a:pt x="516809" y="1390285"/>
                    </a:lnTo>
                    <a:lnTo>
                      <a:pt x="607661" y="1357828"/>
                    </a:lnTo>
                    <a:cubicBezTo>
                      <a:pt x="1118196" y="1134356"/>
                      <a:pt x="1460834" y="644081"/>
                      <a:pt x="1495218" y="87840"/>
                    </a:cubicBezTo>
                    <a:close/>
                    <a:moveTo>
                      <a:pt x="1026236" y="0"/>
                    </a:moveTo>
                    <a:lnTo>
                      <a:pt x="1308197" y="0"/>
                    </a:lnTo>
                    <a:lnTo>
                      <a:pt x="1308788" y="76317"/>
                    </a:lnTo>
                    <a:cubicBezTo>
                      <a:pt x="1278725" y="562661"/>
                      <a:pt x="979141" y="991327"/>
                      <a:pt x="532761" y="1186719"/>
                    </a:cubicBezTo>
                    <a:lnTo>
                      <a:pt x="451878" y="1215614"/>
                    </a:lnTo>
                    <a:lnTo>
                      <a:pt x="377492" y="1015506"/>
                    </a:lnTo>
                    <a:lnTo>
                      <a:pt x="505232" y="924217"/>
                    </a:lnTo>
                    <a:cubicBezTo>
                      <a:pt x="766367" y="709016"/>
                      <a:pt x="948209" y="409208"/>
                      <a:pt x="1016493" y="738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9" name="Group 125">
                <a:extLst>
                  <a:ext uri="{FF2B5EF4-FFF2-40B4-BE49-F238E27FC236}">
                    <a16:creationId xmlns:a16="http://schemas.microsoft.com/office/drawing/2014/main" id="{A3EA1D03-B89D-49D9-8CA2-C1DB3EB1C551}"/>
                  </a:ext>
                </a:extLst>
              </p:cNvPr>
              <p:cNvGrpSpPr/>
              <p:nvPr/>
            </p:nvGrpSpPr>
            <p:grpSpPr>
              <a:xfrm rot="596657">
                <a:off x="1506491" y="2954596"/>
                <a:ext cx="985421" cy="985421"/>
                <a:chOff x="1882067" y="2796467"/>
                <a:chExt cx="1313894" cy="1313894"/>
              </a:xfrm>
            </p:grpSpPr>
            <p:sp>
              <p:nvSpPr>
                <p:cNvPr id="45" name="Block Arc 121">
                  <a:extLst>
                    <a:ext uri="{FF2B5EF4-FFF2-40B4-BE49-F238E27FC236}">
                      <a16:creationId xmlns:a16="http://schemas.microsoft.com/office/drawing/2014/main" id="{98DDA5E5-672F-4ABC-8777-1ECBA65DC4C3}"/>
                    </a:ext>
                  </a:extLst>
                </p:cNvPr>
                <p:cNvSpPr/>
                <p:nvPr/>
              </p:nvSpPr>
              <p:spPr>
                <a:xfrm rot="12943459">
                  <a:off x="1882067" y="2796467"/>
                  <a:ext cx="1313894" cy="1313894"/>
                </a:xfrm>
                <a:prstGeom prst="blockArc">
                  <a:avLst>
                    <a:gd name="adj1" fmla="val 8662853"/>
                    <a:gd name="adj2" fmla="val 7046337"/>
                    <a:gd name="adj3" fmla="val 7147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124">
                  <a:extLst>
                    <a:ext uri="{FF2B5EF4-FFF2-40B4-BE49-F238E27FC236}">
                      <a16:creationId xmlns:a16="http://schemas.microsoft.com/office/drawing/2014/main" id="{735F072B-89D6-46C4-9151-DFD65B50840A}"/>
                    </a:ext>
                  </a:extLst>
                </p:cNvPr>
                <p:cNvSpPr/>
                <p:nvPr/>
              </p:nvSpPr>
              <p:spPr>
                <a:xfrm>
                  <a:off x="2150177" y="3064576"/>
                  <a:ext cx="777674" cy="777674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/>
                </a:p>
              </p:txBody>
            </p:sp>
          </p:grpSp>
          <p:grpSp>
            <p:nvGrpSpPr>
              <p:cNvPr id="30" name="Group 129">
                <a:extLst>
                  <a:ext uri="{FF2B5EF4-FFF2-40B4-BE49-F238E27FC236}">
                    <a16:creationId xmlns:a16="http://schemas.microsoft.com/office/drawing/2014/main" id="{8DB1159B-9B08-4EB7-8D2E-319835A81546}"/>
                  </a:ext>
                </a:extLst>
              </p:cNvPr>
              <p:cNvGrpSpPr/>
              <p:nvPr/>
            </p:nvGrpSpPr>
            <p:grpSpPr>
              <a:xfrm rot="541231">
                <a:off x="4988662" y="2920309"/>
                <a:ext cx="985421" cy="985421"/>
                <a:chOff x="1882067" y="2796467"/>
                <a:chExt cx="1313894" cy="1313894"/>
              </a:xfrm>
              <a:solidFill>
                <a:schemeClr val="accent3"/>
              </a:solidFill>
            </p:grpSpPr>
            <p:sp>
              <p:nvSpPr>
                <p:cNvPr id="43" name="Block Arc 130">
                  <a:extLst>
                    <a:ext uri="{FF2B5EF4-FFF2-40B4-BE49-F238E27FC236}">
                      <a16:creationId xmlns:a16="http://schemas.microsoft.com/office/drawing/2014/main" id="{D48B5E42-5993-495A-9C9B-E514B2E73C34}"/>
                    </a:ext>
                  </a:extLst>
                </p:cNvPr>
                <p:cNvSpPr/>
                <p:nvPr/>
              </p:nvSpPr>
              <p:spPr>
                <a:xfrm rot="12943459">
                  <a:off x="1882067" y="2796467"/>
                  <a:ext cx="1313894" cy="1313894"/>
                </a:xfrm>
                <a:prstGeom prst="blockArc">
                  <a:avLst>
                    <a:gd name="adj1" fmla="val 9149185"/>
                    <a:gd name="adj2" fmla="val 7405758"/>
                    <a:gd name="adj3" fmla="val 6986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131">
                  <a:extLst>
                    <a:ext uri="{FF2B5EF4-FFF2-40B4-BE49-F238E27FC236}">
                      <a16:creationId xmlns:a16="http://schemas.microsoft.com/office/drawing/2014/main" id="{B63C2BF1-6A15-4EBF-A0E7-566B8111C123}"/>
                    </a:ext>
                  </a:extLst>
                </p:cNvPr>
                <p:cNvSpPr/>
                <p:nvPr/>
              </p:nvSpPr>
              <p:spPr>
                <a:xfrm>
                  <a:off x="2150177" y="3064576"/>
                  <a:ext cx="777674" cy="777674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/>
                </a:p>
              </p:txBody>
            </p:sp>
          </p:grpSp>
          <p:grpSp>
            <p:nvGrpSpPr>
              <p:cNvPr id="31" name="Group 132">
                <a:extLst>
                  <a:ext uri="{FF2B5EF4-FFF2-40B4-BE49-F238E27FC236}">
                    <a16:creationId xmlns:a16="http://schemas.microsoft.com/office/drawing/2014/main" id="{0203D54C-BBF1-47DE-82EA-D1F30C8367A0}"/>
                  </a:ext>
                </a:extLst>
              </p:cNvPr>
              <p:cNvGrpSpPr/>
              <p:nvPr/>
            </p:nvGrpSpPr>
            <p:grpSpPr>
              <a:xfrm rot="387625">
                <a:off x="6729748" y="2954598"/>
                <a:ext cx="985421" cy="985421"/>
                <a:chOff x="1882067" y="2796467"/>
                <a:chExt cx="1313894" cy="1313894"/>
              </a:xfrm>
              <a:solidFill>
                <a:schemeClr val="accent4"/>
              </a:solidFill>
            </p:grpSpPr>
            <p:sp>
              <p:nvSpPr>
                <p:cNvPr id="41" name="Block Arc 133">
                  <a:extLst>
                    <a:ext uri="{FF2B5EF4-FFF2-40B4-BE49-F238E27FC236}">
                      <a16:creationId xmlns:a16="http://schemas.microsoft.com/office/drawing/2014/main" id="{E5E6E0D2-C025-4C79-8C3E-BECDF47F8D66}"/>
                    </a:ext>
                  </a:extLst>
                </p:cNvPr>
                <p:cNvSpPr/>
                <p:nvPr/>
              </p:nvSpPr>
              <p:spPr>
                <a:xfrm rot="12943459">
                  <a:off x="1882067" y="2796467"/>
                  <a:ext cx="1313894" cy="1313894"/>
                </a:xfrm>
                <a:prstGeom prst="blockArc">
                  <a:avLst>
                    <a:gd name="adj1" fmla="val 8964929"/>
                    <a:gd name="adj2" fmla="val 7324230"/>
                    <a:gd name="adj3" fmla="val 7594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134">
                  <a:extLst>
                    <a:ext uri="{FF2B5EF4-FFF2-40B4-BE49-F238E27FC236}">
                      <a16:creationId xmlns:a16="http://schemas.microsoft.com/office/drawing/2014/main" id="{B3461213-65DA-4238-A383-C551F508165A}"/>
                    </a:ext>
                  </a:extLst>
                </p:cNvPr>
                <p:cNvSpPr/>
                <p:nvPr/>
              </p:nvSpPr>
              <p:spPr>
                <a:xfrm>
                  <a:off x="2150177" y="3064576"/>
                  <a:ext cx="777674" cy="777674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/>
                </a:p>
              </p:txBody>
            </p:sp>
          </p:grpSp>
          <p:grpSp>
            <p:nvGrpSpPr>
              <p:cNvPr id="32" name="Group 2">
                <a:extLst>
                  <a:ext uri="{FF2B5EF4-FFF2-40B4-BE49-F238E27FC236}">
                    <a16:creationId xmlns:a16="http://schemas.microsoft.com/office/drawing/2014/main" id="{C977218B-6243-46BB-8F9C-A55D874B31F4}"/>
                  </a:ext>
                </a:extLst>
              </p:cNvPr>
              <p:cNvGrpSpPr/>
              <p:nvPr/>
            </p:nvGrpSpPr>
            <p:grpSpPr>
              <a:xfrm>
                <a:off x="7108030" y="3297628"/>
                <a:ext cx="239318" cy="243151"/>
                <a:chOff x="7108030" y="2440377"/>
                <a:chExt cx="239318" cy="243151"/>
              </a:xfrm>
            </p:grpSpPr>
            <p:sp>
              <p:nvSpPr>
                <p:cNvPr id="39" name="Freeform 41">
                  <a:extLst>
                    <a:ext uri="{FF2B5EF4-FFF2-40B4-BE49-F238E27FC236}">
                      <a16:creationId xmlns:a16="http://schemas.microsoft.com/office/drawing/2014/main" id="{498EB285-5B9C-4E47-8B78-9998EC0A1289}"/>
                    </a:ext>
                  </a:extLst>
                </p:cNvPr>
                <p:cNvSpPr/>
                <p:nvPr/>
              </p:nvSpPr>
              <p:spPr>
                <a:xfrm rot="10800000" flipV="1">
                  <a:off x="7108030" y="2440377"/>
                  <a:ext cx="239318" cy="243151"/>
                </a:xfrm>
                <a:custGeom>
                  <a:avLst/>
                  <a:gdLst>
                    <a:gd name="connsiteX0" fmla="*/ 160364 w 239318"/>
                    <a:gd name="connsiteY0" fmla="*/ 0 h 243151"/>
                    <a:gd name="connsiteX1" fmla="*/ 139093 w 239318"/>
                    <a:gd name="connsiteY1" fmla="*/ 40447 h 243151"/>
                    <a:gd name="connsiteX2" fmla="*/ 141529 w 239318"/>
                    <a:gd name="connsiteY2" fmla="*/ 51630 h 243151"/>
                    <a:gd name="connsiteX3" fmla="*/ 88884 w 239318"/>
                    <a:gd name="connsiteY3" fmla="*/ 51630 h 243151"/>
                    <a:gd name="connsiteX4" fmla="*/ 91176 w 239318"/>
                    <a:gd name="connsiteY4" fmla="*/ 41110 h 243151"/>
                    <a:gd name="connsiteX5" fmla="*/ 69905 w 239318"/>
                    <a:gd name="connsiteY5" fmla="*/ 663 h 243151"/>
                    <a:gd name="connsiteX6" fmla="*/ 48634 w 239318"/>
                    <a:gd name="connsiteY6" fmla="*/ 41110 h 243151"/>
                    <a:gd name="connsiteX7" fmla="*/ 50925 w 239318"/>
                    <a:gd name="connsiteY7" fmla="*/ 51630 h 243151"/>
                    <a:gd name="connsiteX8" fmla="*/ 0 w 239318"/>
                    <a:gd name="connsiteY8" fmla="*/ 51630 h 243151"/>
                    <a:gd name="connsiteX9" fmla="*/ 0 w 239318"/>
                    <a:gd name="connsiteY9" fmla="*/ 243151 h 243151"/>
                    <a:gd name="connsiteX10" fmla="*/ 239318 w 239318"/>
                    <a:gd name="connsiteY10" fmla="*/ 243151 h 243151"/>
                    <a:gd name="connsiteX11" fmla="*/ 239318 w 239318"/>
                    <a:gd name="connsiteY11" fmla="*/ 51630 h 243151"/>
                    <a:gd name="connsiteX12" fmla="*/ 179199 w 239318"/>
                    <a:gd name="connsiteY12" fmla="*/ 51630 h 243151"/>
                    <a:gd name="connsiteX13" fmla="*/ 181635 w 239318"/>
                    <a:gd name="connsiteY13" fmla="*/ 40447 h 243151"/>
                    <a:gd name="connsiteX14" fmla="*/ 160364 w 239318"/>
                    <a:gd name="connsiteY14" fmla="*/ 0 h 24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9318" h="243151">
                      <a:moveTo>
                        <a:pt x="160364" y="0"/>
                      </a:moveTo>
                      <a:cubicBezTo>
                        <a:pt x="148616" y="0"/>
                        <a:pt x="139093" y="18109"/>
                        <a:pt x="139093" y="40447"/>
                      </a:cubicBezTo>
                      <a:lnTo>
                        <a:pt x="141529" y="51630"/>
                      </a:lnTo>
                      <a:lnTo>
                        <a:pt x="88884" y="51630"/>
                      </a:lnTo>
                      <a:lnTo>
                        <a:pt x="91176" y="41110"/>
                      </a:lnTo>
                      <a:cubicBezTo>
                        <a:pt x="91176" y="18772"/>
                        <a:pt x="81653" y="663"/>
                        <a:pt x="69905" y="663"/>
                      </a:cubicBezTo>
                      <a:cubicBezTo>
                        <a:pt x="58157" y="663"/>
                        <a:pt x="48634" y="18772"/>
                        <a:pt x="48634" y="41110"/>
                      </a:cubicBezTo>
                      <a:lnTo>
                        <a:pt x="50925" y="51630"/>
                      </a:lnTo>
                      <a:lnTo>
                        <a:pt x="0" y="51630"/>
                      </a:lnTo>
                      <a:lnTo>
                        <a:pt x="0" y="243151"/>
                      </a:lnTo>
                      <a:lnTo>
                        <a:pt x="239318" y="243151"/>
                      </a:lnTo>
                      <a:lnTo>
                        <a:pt x="239318" y="51630"/>
                      </a:lnTo>
                      <a:lnTo>
                        <a:pt x="179199" y="51630"/>
                      </a:lnTo>
                      <a:lnTo>
                        <a:pt x="181635" y="40447"/>
                      </a:lnTo>
                      <a:cubicBezTo>
                        <a:pt x="181635" y="18109"/>
                        <a:pt x="172112" y="0"/>
                        <a:pt x="160364" y="0"/>
                      </a:cubicBezTo>
                      <a:close/>
                    </a:path>
                  </a:pathLst>
                </a:custGeom>
                <a:noFill/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013" dirty="0"/>
                </a:p>
              </p:txBody>
            </p:sp>
            <p:sp>
              <p:nvSpPr>
                <p:cNvPr id="40" name="Rectangle 144">
                  <a:extLst>
                    <a:ext uri="{FF2B5EF4-FFF2-40B4-BE49-F238E27FC236}">
                      <a16:creationId xmlns:a16="http://schemas.microsoft.com/office/drawing/2014/main" id="{F6969C40-29B8-4A5C-8B97-3F3B0C4180A3}"/>
                    </a:ext>
                  </a:extLst>
                </p:cNvPr>
                <p:cNvSpPr/>
                <p:nvPr/>
              </p:nvSpPr>
              <p:spPr>
                <a:xfrm>
                  <a:off x="7112630" y="2493527"/>
                  <a:ext cx="230118" cy="36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/>
                </a:p>
              </p:txBody>
            </p:sp>
          </p:grpSp>
          <p:grpSp>
            <p:nvGrpSpPr>
              <p:cNvPr id="33" name="Group 1">
                <a:extLst>
                  <a:ext uri="{FF2B5EF4-FFF2-40B4-BE49-F238E27FC236}">
                    <a16:creationId xmlns:a16="http://schemas.microsoft.com/office/drawing/2014/main" id="{E42243E8-9DD9-430E-915C-00C498938897}"/>
                  </a:ext>
                </a:extLst>
              </p:cNvPr>
              <p:cNvGrpSpPr/>
              <p:nvPr/>
            </p:nvGrpSpPr>
            <p:grpSpPr>
              <a:xfrm>
                <a:off x="5373312" y="3267611"/>
                <a:ext cx="216999" cy="249735"/>
                <a:chOff x="5359135" y="2382008"/>
                <a:chExt cx="216999" cy="249735"/>
              </a:xfrm>
            </p:grpSpPr>
            <p:sp>
              <p:nvSpPr>
                <p:cNvPr id="35" name="Half Frame 1">
                  <a:extLst>
                    <a:ext uri="{FF2B5EF4-FFF2-40B4-BE49-F238E27FC236}">
                      <a16:creationId xmlns:a16="http://schemas.microsoft.com/office/drawing/2014/main" id="{A3553465-E40A-45DC-BA69-3A2C87C74D04}"/>
                    </a:ext>
                  </a:extLst>
                </p:cNvPr>
                <p:cNvSpPr/>
                <p:nvPr/>
              </p:nvSpPr>
              <p:spPr>
                <a:xfrm rot="10800000" flipH="1">
                  <a:off x="5359135" y="2382008"/>
                  <a:ext cx="216999" cy="249735"/>
                </a:xfrm>
                <a:custGeom>
                  <a:avLst/>
                  <a:gdLst>
                    <a:gd name="connsiteX0" fmla="*/ 0 w 999747"/>
                    <a:gd name="connsiteY0" fmla="*/ 0 h 1605837"/>
                    <a:gd name="connsiteX1" fmla="*/ 999747 w 999747"/>
                    <a:gd name="connsiteY1" fmla="*/ 0 h 1605837"/>
                    <a:gd name="connsiteX2" fmla="*/ 999747 w 999747"/>
                    <a:gd name="connsiteY2" fmla="*/ 0 h 1605837"/>
                    <a:gd name="connsiteX3" fmla="*/ 0 w 999747"/>
                    <a:gd name="connsiteY3" fmla="*/ 0 h 1605837"/>
                    <a:gd name="connsiteX4" fmla="*/ 0 w 999747"/>
                    <a:gd name="connsiteY4" fmla="*/ 1605837 h 1605837"/>
                    <a:gd name="connsiteX5" fmla="*/ 0 w 999747"/>
                    <a:gd name="connsiteY5" fmla="*/ 1605837 h 1605837"/>
                    <a:gd name="connsiteX6" fmla="*/ 0 w 999747"/>
                    <a:gd name="connsiteY6" fmla="*/ 0 h 1605837"/>
                    <a:gd name="connsiteX0" fmla="*/ 0 w 999747"/>
                    <a:gd name="connsiteY0" fmla="*/ 8964 h 1614801"/>
                    <a:gd name="connsiteX1" fmla="*/ 999747 w 999747"/>
                    <a:gd name="connsiteY1" fmla="*/ 8964 h 1614801"/>
                    <a:gd name="connsiteX2" fmla="*/ 703911 w 999747"/>
                    <a:gd name="connsiteY2" fmla="*/ 0 h 1614801"/>
                    <a:gd name="connsiteX3" fmla="*/ 0 w 999747"/>
                    <a:gd name="connsiteY3" fmla="*/ 8964 h 1614801"/>
                    <a:gd name="connsiteX4" fmla="*/ 0 w 999747"/>
                    <a:gd name="connsiteY4" fmla="*/ 1614801 h 1614801"/>
                    <a:gd name="connsiteX5" fmla="*/ 0 w 999747"/>
                    <a:gd name="connsiteY5" fmla="*/ 1614801 h 1614801"/>
                    <a:gd name="connsiteX6" fmla="*/ 0 w 999747"/>
                    <a:gd name="connsiteY6" fmla="*/ 8964 h 1614801"/>
                    <a:gd name="connsiteX0" fmla="*/ 0 w 703911"/>
                    <a:gd name="connsiteY0" fmla="*/ 8964 h 1614801"/>
                    <a:gd name="connsiteX1" fmla="*/ 703911 w 703911"/>
                    <a:gd name="connsiteY1" fmla="*/ 0 h 1614801"/>
                    <a:gd name="connsiteX2" fmla="*/ 0 w 703911"/>
                    <a:gd name="connsiteY2" fmla="*/ 8964 h 1614801"/>
                    <a:gd name="connsiteX3" fmla="*/ 0 w 703911"/>
                    <a:gd name="connsiteY3" fmla="*/ 1614801 h 1614801"/>
                    <a:gd name="connsiteX4" fmla="*/ 0 w 703911"/>
                    <a:gd name="connsiteY4" fmla="*/ 1614801 h 1614801"/>
                    <a:gd name="connsiteX5" fmla="*/ 0 w 703911"/>
                    <a:gd name="connsiteY5" fmla="*/ 8964 h 1614801"/>
                    <a:gd name="connsiteX0" fmla="*/ 0 w 703911"/>
                    <a:gd name="connsiteY0" fmla="*/ 8964 h 1614801"/>
                    <a:gd name="connsiteX1" fmla="*/ 703911 w 703911"/>
                    <a:gd name="connsiteY1" fmla="*/ 0 h 1614801"/>
                    <a:gd name="connsiteX2" fmla="*/ 0 w 703911"/>
                    <a:gd name="connsiteY2" fmla="*/ 8964 h 1614801"/>
                    <a:gd name="connsiteX3" fmla="*/ 0 w 703911"/>
                    <a:gd name="connsiteY3" fmla="*/ 1614801 h 1614801"/>
                    <a:gd name="connsiteX4" fmla="*/ 0 w 703911"/>
                    <a:gd name="connsiteY4" fmla="*/ 1614801 h 1614801"/>
                    <a:gd name="connsiteX5" fmla="*/ 0 w 703911"/>
                    <a:gd name="connsiteY5" fmla="*/ 8964 h 1614801"/>
                    <a:gd name="connsiteX0" fmla="*/ 0 w 703911"/>
                    <a:gd name="connsiteY0" fmla="*/ 0 h 1605837"/>
                    <a:gd name="connsiteX1" fmla="*/ 703911 w 703911"/>
                    <a:gd name="connsiteY1" fmla="*/ 8965 h 1605837"/>
                    <a:gd name="connsiteX2" fmla="*/ 0 w 703911"/>
                    <a:gd name="connsiteY2" fmla="*/ 0 h 1605837"/>
                    <a:gd name="connsiteX3" fmla="*/ 0 w 703911"/>
                    <a:gd name="connsiteY3" fmla="*/ 1605837 h 1605837"/>
                    <a:gd name="connsiteX4" fmla="*/ 0 w 703911"/>
                    <a:gd name="connsiteY4" fmla="*/ 1605837 h 1605837"/>
                    <a:gd name="connsiteX5" fmla="*/ 0 w 703911"/>
                    <a:gd name="connsiteY5" fmla="*/ 0 h 1605837"/>
                    <a:gd name="connsiteX0" fmla="*/ 0 w 506687"/>
                    <a:gd name="connsiteY0" fmla="*/ 0 h 1605837"/>
                    <a:gd name="connsiteX1" fmla="*/ 506687 w 506687"/>
                    <a:gd name="connsiteY1" fmla="*/ 1 h 1605837"/>
                    <a:gd name="connsiteX2" fmla="*/ 0 w 506687"/>
                    <a:gd name="connsiteY2" fmla="*/ 0 h 1605837"/>
                    <a:gd name="connsiteX3" fmla="*/ 0 w 506687"/>
                    <a:gd name="connsiteY3" fmla="*/ 1605837 h 1605837"/>
                    <a:gd name="connsiteX4" fmla="*/ 0 w 506687"/>
                    <a:gd name="connsiteY4" fmla="*/ 1605837 h 1605837"/>
                    <a:gd name="connsiteX5" fmla="*/ 0 w 506687"/>
                    <a:gd name="connsiteY5" fmla="*/ 0 h 1605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6687" h="1605837">
                      <a:moveTo>
                        <a:pt x="0" y="0"/>
                      </a:moveTo>
                      <a:lnTo>
                        <a:pt x="506687" y="1"/>
                      </a:lnTo>
                      <a:lnTo>
                        <a:pt x="0" y="0"/>
                      </a:lnTo>
                      <a:lnTo>
                        <a:pt x="0" y="1605837"/>
                      </a:lnTo>
                      <a:lnTo>
                        <a:pt x="0" y="16058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Flowchart: Process 150">
                  <a:extLst>
                    <a:ext uri="{FF2B5EF4-FFF2-40B4-BE49-F238E27FC236}">
                      <a16:creationId xmlns:a16="http://schemas.microsoft.com/office/drawing/2014/main" id="{1F27099D-9CB0-453A-88BB-74D8DD4B97E9}"/>
                    </a:ext>
                  </a:extLst>
                </p:cNvPr>
                <p:cNvSpPr/>
                <p:nvPr/>
              </p:nvSpPr>
              <p:spPr>
                <a:xfrm>
                  <a:off x="5389208" y="2490659"/>
                  <a:ext cx="28782" cy="141083"/>
                </a:xfrm>
                <a:prstGeom prst="flowChartProcess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/>
                </a:p>
              </p:txBody>
            </p:sp>
            <p:sp>
              <p:nvSpPr>
                <p:cNvPr id="37" name="Flowchart: Process 151">
                  <a:extLst>
                    <a:ext uri="{FF2B5EF4-FFF2-40B4-BE49-F238E27FC236}">
                      <a16:creationId xmlns:a16="http://schemas.microsoft.com/office/drawing/2014/main" id="{2971F414-135B-4345-ADC7-6BCC4D2C7D0E}"/>
                    </a:ext>
                  </a:extLst>
                </p:cNvPr>
                <p:cNvSpPr/>
                <p:nvPr/>
              </p:nvSpPr>
              <p:spPr>
                <a:xfrm>
                  <a:off x="5526093" y="2382018"/>
                  <a:ext cx="32927" cy="242855"/>
                </a:xfrm>
                <a:prstGeom prst="flowChartProcess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/>
                </a:p>
              </p:txBody>
            </p:sp>
            <p:sp>
              <p:nvSpPr>
                <p:cNvPr id="38" name="Flowchart: Process 152">
                  <a:extLst>
                    <a:ext uri="{FF2B5EF4-FFF2-40B4-BE49-F238E27FC236}">
                      <a16:creationId xmlns:a16="http://schemas.microsoft.com/office/drawing/2014/main" id="{A4AED62D-F036-4139-B46B-243DA4110D37}"/>
                    </a:ext>
                  </a:extLst>
                </p:cNvPr>
                <p:cNvSpPr/>
                <p:nvPr/>
              </p:nvSpPr>
              <p:spPr>
                <a:xfrm>
                  <a:off x="5454721" y="2436605"/>
                  <a:ext cx="28782" cy="190160"/>
                </a:xfrm>
                <a:prstGeom prst="flowChartProcess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 dirty="0"/>
                </a:p>
              </p:txBody>
            </p:sp>
          </p:grpSp>
          <p:sp>
            <p:nvSpPr>
              <p:cNvPr id="34" name="Freeform 44">
                <a:extLst>
                  <a:ext uri="{FF2B5EF4-FFF2-40B4-BE49-F238E27FC236}">
                    <a16:creationId xmlns:a16="http://schemas.microsoft.com/office/drawing/2014/main" id="{4C243F8F-6DD3-4174-825B-437C8D225E89}"/>
                  </a:ext>
                </a:extLst>
              </p:cNvPr>
              <p:cNvSpPr/>
              <p:nvPr/>
            </p:nvSpPr>
            <p:spPr>
              <a:xfrm rot="1825674">
                <a:off x="1771102" y="3325532"/>
                <a:ext cx="447717" cy="182943"/>
              </a:xfrm>
              <a:custGeom>
                <a:avLst/>
                <a:gdLst>
                  <a:gd name="connsiteX0" fmla="*/ 0 w 447717"/>
                  <a:gd name="connsiteY0" fmla="*/ 83672 h 182943"/>
                  <a:gd name="connsiteX1" fmla="*/ 447717 w 447717"/>
                  <a:gd name="connsiteY1" fmla="*/ 0 h 182943"/>
                  <a:gd name="connsiteX2" fmla="*/ 436560 w 447717"/>
                  <a:gd name="connsiteY2" fmla="*/ 10954 h 182943"/>
                  <a:gd name="connsiteX3" fmla="*/ 364472 w 447717"/>
                  <a:gd name="connsiteY3" fmla="*/ 79417 h 182943"/>
                  <a:gd name="connsiteX4" fmla="*/ 364562 w 447717"/>
                  <a:gd name="connsiteY4" fmla="*/ 79469 h 182943"/>
                  <a:gd name="connsiteX5" fmla="*/ 1124 w 447717"/>
                  <a:gd name="connsiteY5" fmla="*/ 83672 h 182943"/>
                  <a:gd name="connsiteX6" fmla="*/ 26359 w 447717"/>
                  <a:gd name="connsiteY6" fmla="*/ 85077 h 182943"/>
                  <a:gd name="connsiteX7" fmla="*/ 363099 w 447717"/>
                  <a:gd name="connsiteY7" fmla="*/ 81143 h 182943"/>
                  <a:gd name="connsiteX8" fmla="*/ 435344 w 447717"/>
                  <a:gd name="connsiteY8" fmla="*/ 122958 h 182943"/>
                  <a:gd name="connsiteX9" fmla="*/ 439783 w 447717"/>
                  <a:gd name="connsiteY9" fmla="*/ 123964 h 182943"/>
                  <a:gd name="connsiteX10" fmla="*/ 363358 w 447717"/>
                  <a:gd name="connsiteY10" fmla="*/ 80387 h 182943"/>
                  <a:gd name="connsiteX11" fmla="*/ 367904 w 447717"/>
                  <a:gd name="connsiteY11" fmla="*/ 80335 h 182943"/>
                  <a:gd name="connsiteX12" fmla="*/ 389531 w 447717"/>
                  <a:gd name="connsiteY12" fmla="*/ 58746 h 182943"/>
                  <a:gd name="connsiteX13" fmla="*/ 442102 w 447717"/>
                  <a:gd name="connsiteY13" fmla="*/ 124691 h 182943"/>
                  <a:gd name="connsiteX14" fmla="*/ 435720 w 447717"/>
                  <a:gd name="connsiteY14" fmla="*/ 123176 h 182943"/>
                  <a:gd name="connsiteX15" fmla="*/ 436516 w 447717"/>
                  <a:gd name="connsiteY15" fmla="*/ 123637 h 182943"/>
                  <a:gd name="connsiteX16" fmla="*/ 420832 w 447717"/>
                  <a:gd name="connsiteY16" fmla="*/ 120031 h 182943"/>
                  <a:gd name="connsiteX17" fmla="*/ 358631 w 447717"/>
                  <a:gd name="connsiteY17" fmla="*/ 105046 h 182943"/>
                  <a:gd name="connsiteX18" fmla="*/ 390347 w 447717"/>
                  <a:gd name="connsiteY18" fmla="*/ 182943 h 182943"/>
                  <a:gd name="connsiteX19" fmla="*/ 7521 w 447717"/>
                  <a:gd name="connsiteY19" fmla="*/ 85585 h 182943"/>
                  <a:gd name="connsiteX20" fmla="*/ 3283 w 447717"/>
                  <a:gd name="connsiteY20" fmla="*/ 85346 h 182943"/>
                  <a:gd name="connsiteX21" fmla="*/ 6439 w 447717"/>
                  <a:gd name="connsiteY21" fmla="*/ 85310 h 18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7717" h="182943">
                    <a:moveTo>
                      <a:pt x="0" y="83672"/>
                    </a:moveTo>
                    <a:lnTo>
                      <a:pt x="447717" y="0"/>
                    </a:lnTo>
                    <a:lnTo>
                      <a:pt x="436560" y="10954"/>
                    </a:lnTo>
                    <a:lnTo>
                      <a:pt x="364472" y="79417"/>
                    </a:lnTo>
                    <a:lnTo>
                      <a:pt x="364562" y="79469"/>
                    </a:lnTo>
                    <a:lnTo>
                      <a:pt x="1124" y="83672"/>
                    </a:lnTo>
                    <a:lnTo>
                      <a:pt x="26359" y="85077"/>
                    </a:lnTo>
                    <a:lnTo>
                      <a:pt x="363099" y="81143"/>
                    </a:lnTo>
                    <a:lnTo>
                      <a:pt x="435344" y="122958"/>
                    </a:lnTo>
                    <a:lnTo>
                      <a:pt x="439783" y="123964"/>
                    </a:lnTo>
                    <a:lnTo>
                      <a:pt x="363358" y="80387"/>
                    </a:lnTo>
                    <a:lnTo>
                      <a:pt x="367904" y="80335"/>
                    </a:lnTo>
                    <a:lnTo>
                      <a:pt x="389531" y="58746"/>
                    </a:lnTo>
                    <a:lnTo>
                      <a:pt x="442102" y="124691"/>
                    </a:lnTo>
                    <a:lnTo>
                      <a:pt x="435720" y="123176"/>
                    </a:lnTo>
                    <a:lnTo>
                      <a:pt x="436516" y="123637"/>
                    </a:lnTo>
                    <a:lnTo>
                      <a:pt x="420832" y="120031"/>
                    </a:lnTo>
                    <a:lnTo>
                      <a:pt x="358631" y="105046"/>
                    </a:lnTo>
                    <a:lnTo>
                      <a:pt x="390347" y="182943"/>
                    </a:lnTo>
                    <a:lnTo>
                      <a:pt x="7521" y="85585"/>
                    </a:lnTo>
                    <a:lnTo>
                      <a:pt x="3283" y="85346"/>
                    </a:lnTo>
                    <a:lnTo>
                      <a:pt x="6439" y="8531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013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89CE31B-4B2B-4530-B9DB-FE2F1926B48B}"/>
                </a:ext>
              </a:extLst>
            </p:cNvPr>
            <p:cNvGrpSpPr/>
            <p:nvPr/>
          </p:nvGrpSpPr>
          <p:grpSpPr>
            <a:xfrm>
              <a:off x="696418" y="4077507"/>
              <a:ext cx="10799165" cy="1392916"/>
              <a:chOff x="974865" y="4077507"/>
              <a:chExt cx="10799165" cy="1392916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584C61D-04D9-4EA6-8A77-1A626E8856C9}"/>
                  </a:ext>
                </a:extLst>
              </p:cNvPr>
              <p:cNvGrpSpPr/>
              <p:nvPr/>
            </p:nvGrpSpPr>
            <p:grpSpPr>
              <a:xfrm>
                <a:off x="974865" y="4077507"/>
                <a:ext cx="2253318" cy="1392916"/>
                <a:chOff x="675547" y="3961760"/>
                <a:chExt cx="2253318" cy="1392916"/>
              </a:xfrm>
            </p:grpSpPr>
            <p:sp>
              <p:nvSpPr>
                <p:cNvPr id="24" name="文本框 36">
                  <a:extLst>
                    <a:ext uri="{FF2B5EF4-FFF2-40B4-BE49-F238E27FC236}">
                      <a16:creationId xmlns:a16="http://schemas.microsoft.com/office/drawing/2014/main" id="{350259F4-DB3D-4A1B-9024-3345484712B4}"/>
                    </a:ext>
                  </a:extLst>
                </p:cNvPr>
                <p:cNvSpPr txBox="1"/>
                <p:nvPr/>
              </p:nvSpPr>
              <p:spPr>
                <a:xfrm>
                  <a:off x="791998" y="3961760"/>
                  <a:ext cx="19913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YOUR TEXT </a:t>
                  </a:r>
                </a:p>
              </p:txBody>
            </p:sp>
            <p:sp>
              <p:nvSpPr>
                <p:cNvPr id="25" name="Text Placeholder 32">
                  <a:extLst>
                    <a:ext uri="{FF2B5EF4-FFF2-40B4-BE49-F238E27FC236}">
                      <a16:creationId xmlns:a16="http://schemas.microsoft.com/office/drawing/2014/main" id="{C9941F89-1E5A-4BB8-BF9A-F7C0EF6A594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5547" y="4372462"/>
                  <a:ext cx="2253318" cy="982214"/>
                </a:xfrm>
                <a:prstGeom prst="rect">
                  <a:avLst/>
                </a:prstGeom>
              </p:spPr>
              <p:txBody>
                <a:bodyPr lIns="0" tIns="0" rIns="0" bIns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Lemon drops oat cake oat cake sugar plum. Jelly beans macaroon I love topping danish cake</a:t>
                  </a: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F92FD093-0FEF-4891-A14E-87372C713813}"/>
                  </a:ext>
                </a:extLst>
              </p:cNvPr>
              <p:cNvGrpSpPr/>
              <p:nvPr/>
            </p:nvGrpSpPr>
            <p:grpSpPr>
              <a:xfrm>
                <a:off x="3974624" y="4077507"/>
                <a:ext cx="2253318" cy="1392916"/>
                <a:chOff x="675547" y="3961760"/>
                <a:chExt cx="2253318" cy="1392916"/>
              </a:xfrm>
            </p:grpSpPr>
            <p:sp>
              <p:nvSpPr>
                <p:cNvPr id="22" name="文本框 36">
                  <a:extLst>
                    <a:ext uri="{FF2B5EF4-FFF2-40B4-BE49-F238E27FC236}">
                      <a16:creationId xmlns:a16="http://schemas.microsoft.com/office/drawing/2014/main" id="{2FDE2EF5-89C6-4309-934A-F4D1D109AFD2}"/>
                    </a:ext>
                  </a:extLst>
                </p:cNvPr>
                <p:cNvSpPr txBox="1"/>
                <p:nvPr/>
              </p:nvSpPr>
              <p:spPr>
                <a:xfrm>
                  <a:off x="791998" y="3961760"/>
                  <a:ext cx="19913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YOUR TEXT </a:t>
                  </a:r>
                </a:p>
              </p:txBody>
            </p:sp>
            <p:sp>
              <p:nvSpPr>
                <p:cNvPr id="23" name="Text Placeholder 32">
                  <a:extLst>
                    <a:ext uri="{FF2B5EF4-FFF2-40B4-BE49-F238E27FC236}">
                      <a16:creationId xmlns:a16="http://schemas.microsoft.com/office/drawing/2014/main" id="{E5D137F8-6C3A-48B3-AA16-9425B8193E0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5547" y="4372462"/>
                  <a:ext cx="2253318" cy="982214"/>
                </a:xfrm>
                <a:prstGeom prst="rect">
                  <a:avLst/>
                </a:prstGeom>
              </p:spPr>
              <p:txBody>
                <a:bodyPr lIns="0" tIns="0" rIns="0" bIns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Lemon drops oat cake oat cake sugar plum. Jelly beans macaroon I love topping danish cake</a:t>
                  </a:r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E78063FE-51AC-4DC5-8FF1-EE252DE64E77}"/>
                  </a:ext>
                </a:extLst>
              </p:cNvPr>
              <p:cNvGrpSpPr/>
              <p:nvPr/>
            </p:nvGrpSpPr>
            <p:grpSpPr>
              <a:xfrm>
                <a:off x="6520953" y="4077507"/>
                <a:ext cx="2253318" cy="1392916"/>
                <a:chOff x="675547" y="3961760"/>
                <a:chExt cx="2253318" cy="1392916"/>
              </a:xfrm>
            </p:grpSpPr>
            <p:sp>
              <p:nvSpPr>
                <p:cNvPr id="20" name="文本框 36">
                  <a:extLst>
                    <a:ext uri="{FF2B5EF4-FFF2-40B4-BE49-F238E27FC236}">
                      <a16:creationId xmlns:a16="http://schemas.microsoft.com/office/drawing/2014/main" id="{87181B28-DD71-46B7-9156-750BF8C3C3E5}"/>
                    </a:ext>
                  </a:extLst>
                </p:cNvPr>
                <p:cNvSpPr txBox="1"/>
                <p:nvPr/>
              </p:nvSpPr>
              <p:spPr>
                <a:xfrm>
                  <a:off x="791998" y="3961760"/>
                  <a:ext cx="19913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YOUR TEXT </a:t>
                  </a:r>
                </a:p>
              </p:txBody>
            </p:sp>
            <p:sp>
              <p:nvSpPr>
                <p:cNvPr id="21" name="Text Placeholder 32">
                  <a:extLst>
                    <a:ext uri="{FF2B5EF4-FFF2-40B4-BE49-F238E27FC236}">
                      <a16:creationId xmlns:a16="http://schemas.microsoft.com/office/drawing/2014/main" id="{227273C2-D7E9-4E0A-A90A-618C94AC00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5547" y="4372462"/>
                  <a:ext cx="2253318" cy="982214"/>
                </a:xfrm>
                <a:prstGeom prst="rect">
                  <a:avLst/>
                </a:prstGeom>
              </p:spPr>
              <p:txBody>
                <a:bodyPr lIns="0" tIns="0" rIns="0" bIns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Lemon drops oat cake oat cake sugar plum. Jelly beans macaroon I love topping danish cake</a:t>
                  </a: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46C57FAB-25EE-4F1B-AC03-86E37673E17A}"/>
                  </a:ext>
                </a:extLst>
              </p:cNvPr>
              <p:cNvGrpSpPr/>
              <p:nvPr/>
            </p:nvGrpSpPr>
            <p:grpSpPr>
              <a:xfrm>
                <a:off x="9520712" y="4077507"/>
                <a:ext cx="2253318" cy="1392916"/>
                <a:chOff x="675547" y="3961760"/>
                <a:chExt cx="2253318" cy="1392916"/>
              </a:xfrm>
            </p:grpSpPr>
            <p:sp>
              <p:nvSpPr>
                <p:cNvPr id="18" name="文本框 36">
                  <a:extLst>
                    <a:ext uri="{FF2B5EF4-FFF2-40B4-BE49-F238E27FC236}">
                      <a16:creationId xmlns:a16="http://schemas.microsoft.com/office/drawing/2014/main" id="{BA0D59A1-DD37-435D-B693-9A69FE6B31D5}"/>
                    </a:ext>
                  </a:extLst>
                </p:cNvPr>
                <p:cNvSpPr txBox="1"/>
                <p:nvPr/>
              </p:nvSpPr>
              <p:spPr>
                <a:xfrm>
                  <a:off x="791998" y="3961760"/>
                  <a:ext cx="19913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YOUR TEXT </a:t>
                  </a:r>
                </a:p>
              </p:txBody>
            </p:sp>
            <p:sp>
              <p:nvSpPr>
                <p:cNvPr id="19" name="Text Placeholder 32">
                  <a:extLst>
                    <a:ext uri="{FF2B5EF4-FFF2-40B4-BE49-F238E27FC236}">
                      <a16:creationId xmlns:a16="http://schemas.microsoft.com/office/drawing/2014/main" id="{FD02620A-31C9-4362-9CA4-C1747257B4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5547" y="4372462"/>
                  <a:ext cx="2253318" cy="982214"/>
                </a:xfrm>
                <a:prstGeom prst="rect">
                  <a:avLst/>
                </a:prstGeom>
              </p:spPr>
              <p:txBody>
                <a:bodyPr lIns="0" tIns="0" rIns="0" bIns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Lemon drops oat cake oat cake sugar plum. Jelly beans macaroon I love topping danish cake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564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2A13AFB-7267-4CC5-87B4-6DD75EB56004}"/>
              </a:ext>
            </a:extLst>
          </p:cNvPr>
          <p:cNvSpPr txBox="1"/>
          <p:nvPr/>
        </p:nvSpPr>
        <p:spPr>
          <a:xfrm>
            <a:off x="3496796" y="3611714"/>
            <a:ext cx="519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B2CFB49-737D-404A-93E4-890EE1E069F0}"/>
              </a:ext>
            </a:extLst>
          </p:cNvPr>
          <p:cNvGrpSpPr/>
          <p:nvPr/>
        </p:nvGrpSpPr>
        <p:grpSpPr>
          <a:xfrm>
            <a:off x="4738096" y="2052096"/>
            <a:ext cx="2715808" cy="2753808"/>
            <a:chOff x="4738096" y="1990583"/>
            <a:chExt cx="2715808" cy="2753808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4AB731F-8BC9-4090-87D0-D40A5F7F2CCE}"/>
                </a:ext>
              </a:extLst>
            </p:cNvPr>
            <p:cNvGrpSpPr/>
            <p:nvPr/>
          </p:nvGrpSpPr>
          <p:grpSpPr>
            <a:xfrm>
              <a:off x="5185490" y="1990583"/>
              <a:ext cx="1666220" cy="1460222"/>
              <a:chOff x="5374615" y="2451808"/>
              <a:chExt cx="1287969" cy="112873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7B8E321-1471-400C-8783-8D40381EF283}"/>
                  </a:ext>
                </a:extLst>
              </p:cNvPr>
              <p:cNvSpPr/>
              <p:nvPr/>
            </p:nvSpPr>
            <p:spPr>
              <a:xfrm>
                <a:off x="5515376" y="2451808"/>
                <a:ext cx="1033342" cy="1033342"/>
              </a:xfrm>
              <a:prstGeom prst="ellipse">
                <a:avLst/>
              </a:prstGeom>
              <a:solidFill>
                <a:srgbClr val="B4C2C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srgbClr val="6BC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">
                <a:extLst>
                  <a:ext uri="{FF2B5EF4-FFF2-40B4-BE49-F238E27FC236}">
                    <a16:creationId xmlns:a16="http://schemas.microsoft.com/office/drawing/2014/main" id="{F14D72DB-3FB5-4846-A938-4645042FE0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1509" y="2641333"/>
                <a:ext cx="1261075" cy="642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DC77B449-000D-4CA8-B023-B20560C9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4615" y="2942332"/>
                <a:ext cx="1261076" cy="638212"/>
              </a:xfrm>
              <a:custGeom>
                <a:avLst/>
                <a:gdLst>
                  <a:gd name="T0" fmla="*/ 1549562246 w 3963"/>
                  <a:gd name="T1" fmla="*/ 0 h 1997"/>
                  <a:gd name="T2" fmla="*/ 1549562246 w 3963"/>
                  <a:gd name="T3" fmla="*/ 6310189 h 1997"/>
                  <a:gd name="T4" fmla="*/ 774976531 w 3963"/>
                  <a:gd name="T5" fmla="*/ 787596152 h 1997"/>
                  <a:gd name="T6" fmla="*/ 0 w 3963"/>
                  <a:gd name="T7" fmla="*/ 6310189 h 19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38100" cap="flat" cmpd="sng">
                <a:solidFill>
                  <a:srgbClr val="B4C2C5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D90010F-8C40-4AED-8548-067A13907808}"/>
                </a:ext>
              </a:extLst>
            </p:cNvPr>
            <p:cNvSpPr/>
            <p:nvPr/>
          </p:nvSpPr>
          <p:spPr>
            <a:xfrm>
              <a:off x="4738096" y="4344281"/>
              <a:ext cx="2715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THESIS SUMMED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9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EAB422-1347-4149-9217-4CE1D1A5B2DA}"/>
              </a:ext>
            </a:extLst>
          </p:cNvPr>
          <p:cNvGrpSpPr/>
          <p:nvPr/>
        </p:nvGrpSpPr>
        <p:grpSpPr>
          <a:xfrm>
            <a:off x="1152153" y="429870"/>
            <a:ext cx="3505200" cy="577141"/>
            <a:chOff x="1137042" y="406355"/>
            <a:chExt cx="3505200" cy="57714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A03E40-8CDB-416B-8EE2-63848330F22B}"/>
                </a:ext>
              </a:extLst>
            </p:cNvPr>
            <p:cNvSpPr txBox="1"/>
            <p:nvPr/>
          </p:nvSpPr>
          <p:spPr>
            <a:xfrm>
              <a:off x="1137042" y="406355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2715E9E-118C-4770-A357-B5B35935C41C}"/>
                </a:ext>
              </a:extLst>
            </p:cNvPr>
            <p:cNvSpPr/>
            <p:nvPr/>
          </p:nvSpPr>
          <p:spPr>
            <a:xfrm>
              <a:off x="1137042" y="729580"/>
              <a:ext cx="151355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THESIS SUMMED UP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342C9AD-FBF0-4983-A19B-0946AEDAC384}"/>
              </a:ext>
            </a:extLst>
          </p:cNvPr>
          <p:cNvGrpSpPr/>
          <p:nvPr/>
        </p:nvGrpSpPr>
        <p:grpSpPr>
          <a:xfrm>
            <a:off x="1146727" y="1648311"/>
            <a:ext cx="9898546" cy="4798508"/>
            <a:chOff x="2392482" y="1648311"/>
            <a:chExt cx="9898546" cy="479850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7490D5F-354E-479F-B166-4D400E22CBE0}"/>
                </a:ext>
              </a:extLst>
            </p:cNvPr>
            <p:cNvGrpSpPr/>
            <p:nvPr/>
          </p:nvGrpSpPr>
          <p:grpSpPr>
            <a:xfrm>
              <a:off x="2392482" y="1648311"/>
              <a:ext cx="5470657" cy="4798508"/>
              <a:chOff x="2392482" y="1648311"/>
              <a:chExt cx="5470657" cy="4798508"/>
            </a:xfrm>
          </p:grpSpPr>
          <p:sp>
            <p:nvSpPr>
              <p:cNvPr id="35" name="直角上箭头 30">
                <a:extLst>
                  <a:ext uri="{FF2B5EF4-FFF2-40B4-BE49-F238E27FC236}">
                    <a16:creationId xmlns:a16="http://schemas.microsoft.com/office/drawing/2014/main" id="{4643B297-DB77-4A1B-B8D5-332DE7572F0F}"/>
                  </a:ext>
                </a:extLst>
              </p:cNvPr>
              <p:cNvSpPr/>
              <p:nvPr/>
            </p:nvSpPr>
            <p:spPr>
              <a:xfrm rot="5400000">
                <a:off x="2639372" y="2681313"/>
                <a:ext cx="931875" cy="1060906"/>
              </a:xfrm>
              <a:prstGeom prst="bentUpArrow">
                <a:avLst>
                  <a:gd name="adj1" fmla="val 32840"/>
                  <a:gd name="adj2" fmla="val 25000"/>
                  <a:gd name="adj3" fmla="val 35780"/>
                </a:avLst>
              </a:prstGeom>
              <a:solidFill>
                <a:srgbClr val="B4C2C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99EB7BB3-28D9-4A62-941C-A3DEC76D168D}"/>
                  </a:ext>
                </a:extLst>
              </p:cNvPr>
              <p:cNvGrpSpPr/>
              <p:nvPr/>
            </p:nvGrpSpPr>
            <p:grpSpPr>
              <a:xfrm>
                <a:off x="2392482" y="1648311"/>
                <a:ext cx="1568728" cy="1098059"/>
                <a:chOff x="881899" y="28096"/>
                <a:chExt cx="1568728" cy="1098059"/>
              </a:xfrm>
            </p:grpSpPr>
            <p:sp>
              <p:nvSpPr>
                <p:cNvPr id="48" name="圆角矩形 43">
                  <a:extLst>
                    <a:ext uri="{FF2B5EF4-FFF2-40B4-BE49-F238E27FC236}">
                      <a16:creationId xmlns:a16="http://schemas.microsoft.com/office/drawing/2014/main" id="{A1EDDA9F-ED1B-4099-AE3D-2BF4B1F65EB7}"/>
                    </a:ext>
                  </a:extLst>
                </p:cNvPr>
                <p:cNvSpPr/>
                <p:nvPr/>
              </p:nvSpPr>
              <p:spPr>
                <a:xfrm>
                  <a:off x="881899" y="28096"/>
                  <a:ext cx="1568728" cy="1098059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9" name="圆角矩形 5">
                  <a:extLst>
                    <a:ext uri="{FF2B5EF4-FFF2-40B4-BE49-F238E27FC236}">
                      <a16:creationId xmlns:a16="http://schemas.microsoft.com/office/drawing/2014/main" id="{E9B29702-D776-4164-A80C-9D198A0C843D}"/>
                    </a:ext>
                  </a:extLst>
                </p:cNvPr>
                <p:cNvSpPr/>
                <p:nvPr/>
              </p:nvSpPr>
              <p:spPr>
                <a:xfrm>
                  <a:off x="935511" y="81708"/>
                  <a:ext cx="1461504" cy="99083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1450" tIns="171450" rIns="171450" bIns="1714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/>
                </a:p>
              </p:txBody>
            </p:sp>
          </p:grpSp>
          <p:sp>
            <p:nvSpPr>
              <p:cNvPr id="37" name="直角上箭头 32">
                <a:extLst>
                  <a:ext uri="{FF2B5EF4-FFF2-40B4-BE49-F238E27FC236}">
                    <a16:creationId xmlns:a16="http://schemas.microsoft.com/office/drawing/2014/main" id="{7E1E9574-164A-443A-9A88-8F7D3263DF52}"/>
                  </a:ext>
                </a:extLst>
              </p:cNvPr>
              <p:cNvSpPr/>
              <p:nvPr/>
            </p:nvSpPr>
            <p:spPr>
              <a:xfrm rot="5400000">
                <a:off x="3940015" y="3914796"/>
                <a:ext cx="931875" cy="1060906"/>
              </a:xfrm>
              <a:prstGeom prst="bentUpArrow">
                <a:avLst>
                  <a:gd name="adj1" fmla="val 32840"/>
                  <a:gd name="adj2" fmla="val 25000"/>
                  <a:gd name="adj3" fmla="val 35780"/>
                </a:avLst>
              </a:prstGeom>
              <a:solidFill>
                <a:srgbClr val="B4C2C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BE462A8-9704-4650-9353-A8537A6DB7CD}"/>
                  </a:ext>
                </a:extLst>
              </p:cNvPr>
              <p:cNvGrpSpPr/>
              <p:nvPr/>
            </p:nvGrpSpPr>
            <p:grpSpPr>
              <a:xfrm>
                <a:off x="3693125" y="2881794"/>
                <a:ext cx="1568728" cy="1098059"/>
                <a:chOff x="2182542" y="1261579"/>
                <a:chExt cx="1568728" cy="1098059"/>
              </a:xfrm>
            </p:grpSpPr>
            <p:sp>
              <p:nvSpPr>
                <p:cNvPr id="46" name="圆角矩形 41">
                  <a:extLst>
                    <a:ext uri="{FF2B5EF4-FFF2-40B4-BE49-F238E27FC236}">
                      <a16:creationId xmlns:a16="http://schemas.microsoft.com/office/drawing/2014/main" id="{A24BA07D-96C7-4DC0-9E3B-ECC192EA6B5A}"/>
                    </a:ext>
                  </a:extLst>
                </p:cNvPr>
                <p:cNvSpPr/>
                <p:nvPr/>
              </p:nvSpPr>
              <p:spPr>
                <a:xfrm>
                  <a:off x="2182542" y="1261579"/>
                  <a:ext cx="1568728" cy="1098059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7" name="圆角矩形 8">
                  <a:extLst>
                    <a:ext uri="{FF2B5EF4-FFF2-40B4-BE49-F238E27FC236}">
                      <a16:creationId xmlns:a16="http://schemas.microsoft.com/office/drawing/2014/main" id="{882C5C71-8807-4C4E-A279-7DB39546E7F5}"/>
                    </a:ext>
                  </a:extLst>
                </p:cNvPr>
                <p:cNvSpPr/>
                <p:nvPr/>
              </p:nvSpPr>
              <p:spPr>
                <a:xfrm>
                  <a:off x="2236154" y="1315191"/>
                  <a:ext cx="1461504" cy="990835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1450" tIns="171450" rIns="171450" bIns="1714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/>
                </a:p>
              </p:txBody>
            </p:sp>
          </p:grpSp>
          <p:sp>
            <p:nvSpPr>
              <p:cNvPr id="39" name="直角上箭头 34">
                <a:extLst>
                  <a:ext uri="{FF2B5EF4-FFF2-40B4-BE49-F238E27FC236}">
                    <a16:creationId xmlns:a16="http://schemas.microsoft.com/office/drawing/2014/main" id="{7E40FE12-78EB-4E96-92F6-8FC0E49621ED}"/>
                  </a:ext>
                </a:extLst>
              </p:cNvPr>
              <p:cNvSpPr/>
              <p:nvPr/>
            </p:nvSpPr>
            <p:spPr>
              <a:xfrm rot="5400000">
                <a:off x="5240658" y="5148279"/>
                <a:ext cx="931875" cy="1060906"/>
              </a:xfrm>
              <a:prstGeom prst="bentUpArrow">
                <a:avLst>
                  <a:gd name="adj1" fmla="val 32840"/>
                  <a:gd name="adj2" fmla="val 25000"/>
                  <a:gd name="adj3" fmla="val 35780"/>
                </a:avLst>
              </a:prstGeom>
              <a:solidFill>
                <a:srgbClr val="B4C2C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3289B13-C83B-40B4-96F8-5304BCB53F5A}"/>
                  </a:ext>
                </a:extLst>
              </p:cNvPr>
              <p:cNvGrpSpPr/>
              <p:nvPr/>
            </p:nvGrpSpPr>
            <p:grpSpPr>
              <a:xfrm>
                <a:off x="4993768" y="4115277"/>
                <a:ext cx="1568728" cy="1098059"/>
                <a:chOff x="3483185" y="2495062"/>
                <a:chExt cx="1568728" cy="1098059"/>
              </a:xfrm>
            </p:grpSpPr>
            <p:sp>
              <p:nvSpPr>
                <p:cNvPr id="44" name="圆角矩形 39">
                  <a:extLst>
                    <a:ext uri="{FF2B5EF4-FFF2-40B4-BE49-F238E27FC236}">
                      <a16:creationId xmlns:a16="http://schemas.microsoft.com/office/drawing/2014/main" id="{E1BECF57-7EDF-46CE-8844-22A74B36BCBF}"/>
                    </a:ext>
                  </a:extLst>
                </p:cNvPr>
                <p:cNvSpPr/>
                <p:nvPr/>
              </p:nvSpPr>
              <p:spPr>
                <a:xfrm>
                  <a:off x="3483185" y="2495062"/>
                  <a:ext cx="1568728" cy="1098059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5" name="圆角矩形 11">
                  <a:extLst>
                    <a:ext uri="{FF2B5EF4-FFF2-40B4-BE49-F238E27FC236}">
                      <a16:creationId xmlns:a16="http://schemas.microsoft.com/office/drawing/2014/main" id="{3A849C12-F9A6-4E05-9ABC-4DB7ECBFF60C}"/>
                    </a:ext>
                  </a:extLst>
                </p:cNvPr>
                <p:cNvSpPr/>
                <p:nvPr/>
              </p:nvSpPr>
              <p:spPr>
                <a:xfrm>
                  <a:off x="3536797" y="2548674"/>
                  <a:ext cx="1461504" cy="99083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1450" tIns="171450" rIns="171450" bIns="1714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/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101280F0-451E-405D-A552-CE85EC42F1EF}"/>
                  </a:ext>
                </a:extLst>
              </p:cNvPr>
              <p:cNvGrpSpPr/>
              <p:nvPr/>
            </p:nvGrpSpPr>
            <p:grpSpPr>
              <a:xfrm>
                <a:off x="6294411" y="5348760"/>
                <a:ext cx="1568728" cy="1098059"/>
                <a:chOff x="4783828" y="3728545"/>
                <a:chExt cx="1568728" cy="1098059"/>
              </a:xfrm>
            </p:grpSpPr>
            <p:sp>
              <p:nvSpPr>
                <p:cNvPr id="42" name="圆角矩形 37">
                  <a:extLst>
                    <a:ext uri="{FF2B5EF4-FFF2-40B4-BE49-F238E27FC236}">
                      <a16:creationId xmlns:a16="http://schemas.microsoft.com/office/drawing/2014/main" id="{E9BD37AE-41CA-4B75-9E65-63D22CACA064}"/>
                    </a:ext>
                  </a:extLst>
                </p:cNvPr>
                <p:cNvSpPr/>
                <p:nvPr/>
              </p:nvSpPr>
              <p:spPr>
                <a:xfrm>
                  <a:off x="4783828" y="3728545"/>
                  <a:ext cx="1568728" cy="1098059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B4C2C5"/>
                </a:solid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3" name="圆角矩形 13">
                  <a:extLst>
                    <a:ext uri="{FF2B5EF4-FFF2-40B4-BE49-F238E27FC236}">
                      <a16:creationId xmlns:a16="http://schemas.microsoft.com/office/drawing/2014/main" id="{93001CC5-D6F1-4B08-8E05-DBEDEB941C6B}"/>
                    </a:ext>
                  </a:extLst>
                </p:cNvPr>
                <p:cNvSpPr/>
                <p:nvPr/>
              </p:nvSpPr>
              <p:spPr>
                <a:xfrm>
                  <a:off x="4837440" y="3782157"/>
                  <a:ext cx="1461504" cy="99083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71450" tIns="171450" rIns="171450" bIns="1714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/>
                </a:p>
              </p:txBody>
            </p:sp>
          </p:grpSp>
        </p:grpSp>
        <p:grpSp>
          <p:nvGrpSpPr>
            <p:cNvPr id="16" name="Group 42">
              <a:extLst>
                <a:ext uri="{FF2B5EF4-FFF2-40B4-BE49-F238E27FC236}">
                  <a16:creationId xmlns:a16="http://schemas.microsoft.com/office/drawing/2014/main" id="{4C0A68C4-9AA0-4596-872F-0749F925D8AB}"/>
                </a:ext>
              </a:extLst>
            </p:cNvPr>
            <p:cNvGrpSpPr/>
            <p:nvPr/>
          </p:nvGrpSpPr>
          <p:grpSpPr>
            <a:xfrm>
              <a:off x="2897729" y="1947849"/>
              <a:ext cx="565763" cy="457556"/>
              <a:chOff x="6772553" y="2033743"/>
              <a:chExt cx="565763" cy="457556"/>
            </a:xfrm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94DB3200-9A3E-49B5-BA38-A74D0D20E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72553" y="2033743"/>
                <a:ext cx="565763" cy="457556"/>
              </a:xfrm>
              <a:custGeom>
                <a:avLst/>
                <a:gdLst>
                  <a:gd name="T0" fmla="*/ 78 w 153"/>
                  <a:gd name="T1" fmla="*/ 0 h 124"/>
                  <a:gd name="T2" fmla="*/ 0 w 153"/>
                  <a:gd name="T3" fmla="*/ 68 h 124"/>
                  <a:gd name="T4" fmla="*/ 15 w 153"/>
                  <a:gd name="T5" fmla="*/ 68 h 124"/>
                  <a:gd name="T6" fmla="*/ 21 w 153"/>
                  <a:gd name="T7" fmla="*/ 63 h 124"/>
                  <a:gd name="T8" fmla="*/ 21 w 153"/>
                  <a:gd name="T9" fmla="*/ 120 h 124"/>
                  <a:gd name="T10" fmla="*/ 24 w 153"/>
                  <a:gd name="T11" fmla="*/ 124 h 124"/>
                  <a:gd name="T12" fmla="*/ 62 w 153"/>
                  <a:gd name="T13" fmla="*/ 124 h 124"/>
                  <a:gd name="T14" fmla="*/ 62 w 153"/>
                  <a:gd name="T15" fmla="*/ 92 h 124"/>
                  <a:gd name="T16" fmla="*/ 67 w 153"/>
                  <a:gd name="T17" fmla="*/ 87 h 124"/>
                  <a:gd name="T18" fmla="*/ 83 w 153"/>
                  <a:gd name="T19" fmla="*/ 87 h 124"/>
                  <a:gd name="T20" fmla="*/ 89 w 153"/>
                  <a:gd name="T21" fmla="*/ 92 h 124"/>
                  <a:gd name="T22" fmla="*/ 88 w 153"/>
                  <a:gd name="T23" fmla="*/ 124 h 124"/>
                  <a:gd name="T24" fmla="*/ 126 w 153"/>
                  <a:gd name="T25" fmla="*/ 124 h 124"/>
                  <a:gd name="T26" fmla="*/ 130 w 153"/>
                  <a:gd name="T27" fmla="*/ 119 h 124"/>
                  <a:gd name="T28" fmla="*/ 130 w 153"/>
                  <a:gd name="T29" fmla="*/ 62 h 124"/>
                  <a:gd name="T30" fmla="*/ 136 w 153"/>
                  <a:gd name="T31" fmla="*/ 68 h 124"/>
                  <a:gd name="T32" fmla="*/ 153 w 153"/>
                  <a:gd name="T33" fmla="*/ 68 h 124"/>
                  <a:gd name="T34" fmla="*/ 78 w 153"/>
                  <a:gd name="T35" fmla="*/ 0 h 124"/>
                  <a:gd name="T36" fmla="*/ 76 w 153"/>
                  <a:gd name="T37" fmla="*/ 75 h 124"/>
                  <a:gd name="T38" fmla="*/ 59 w 153"/>
                  <a:gd name="T39" fmla="*/ 59 h 124"/>
                  <a:gd name="T40" fmla="*/ 76 w 153"/>
                  <a:gd name="T41" fmla="*/ 42 h 124"/>
                  <a:gd name="T42" fmla="*/ 92 w 153"/>
                  <a:gd name="T43" fmla="*/ 59 h 124"/>
                  <a:gd name="T44" fmla="*/ 76 w 153"/>
                  <a:gd name="T45" fmla="*/ 7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4">
                    <a:moveTo>
                      <a:pt x="7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5" y="77"/>
                      <a:pt x="15" y="68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21" y="120"/>
                      <a:pt x="20" y="124"/>
                      <a:pt x="24" y="124"/>
                    </a:cubicBezTo>
                    <a:cubicBezTo>
                      <a:pt x="28" y="124"/>
                      <a:pt x="62" y="124"/>
                      <a:pt x="62" y="124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87"/>
                      <a:pt x="67" y="87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9" y="87"/>
                      <a:pt x="89" y="92"/>
                      <a:pt x="89" y="92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121" y="124"/>
                      <a:pt x="126" y="124"/>
                    </a:cubicBezTo>
                    <a:cubicBezTo>
                      <a:pt x="130" y="124"/>
                      <a:pt x="130" y="119"/>
                      <a:pt x="130" y="119"/>
                    </a:cubicBezTo>
                    <a:cubicBezTo>
                      <a:pt x="130" y="62"/>
                      <a:pt x="130" y="62"/>
                      <a:pt x="130" y="62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48" y="76"/>
                      <a:pt x="153" y="68"/>
                      <a:pt x="153" y="68"/>
                    </a:cubicBezTo>
                    <a:lnTo>
                      <a:pt x="78" y="0"/>
                    </a:lnTo>
                    <a:close/>
                    <a:moveTo>
                      <a:pt x="76" y="75"/>
                    </a:moveTo>
                    <a:cubicBezTo>
                      <a:pt x="67" y="75"/>
                      <a:pt x="59" y="68"/>
                      <a:pt x="59" y="59"/>
                    </a:cubicBezTo>
                    <a:cubicBezTo>
                      <a:pt x="59" y="50"/>
                      <a:pt x="67" y="42"/>
                      <a:pt x="76" y="42"/>
                    </a:cubicBezTo>
                    <a:cubicBezTo>
                      <a:pt x="85" y="42"/>
                      <a:pt x="92" y="50"/>
                      <a:pt x="92" y="59"/>
                    </a:cubicBezTo>
                    <a:cubicBezTo>
                      <a:pt x="92" y="68"/>
                      <a:pt x="85" y="75"/>
                      <a:pt x="76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51ECF597-4EA3-4BBB-83BD-8025AE0D8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7743" y="2089392"/>
                <a:ext cx="55649" cy="114390"/>
              </a:xfrm>
              <a:custGeom>
                <a:avLst/>
                <a:gdLst>
                  <a:gd name="T0" fmla="*/ 18 w 18"/>
                  <a:gd name="T1" fmla="*/ 37 h 37"/>
                  <a:gd name="T2" fmla="*/ 18 w 18"/>
                  <a:gd name="T3" fmla="*/ 0 h 37"/>
                  <a:gd name="T4" fmla="*/ 0 w 18"/>
                  <a:gd name="T5" fmla="*/ 0 h 37"/>
                  <a:gd name="T6" fmla="*/ 0 w 18"/>
                  <a:gd name="T7" fmla="*/ 21 h 37"/>
                  <a:gd name="T8" fmla="*/ 18 w 18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7">
                    <a:moveTo>
                      <a:pt x="18" y="37"/>
                    </a:moveTo>
                    <a:lnTo>
                      <a:pt x="18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18" y="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8B9F8ED8-EC93-4D4D-9E21-6BB9094C5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881" y="2219239"/>
                <a:ext cx="64924" cy="618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7" name="AutoShape 1">
              <a:extLst>
                <a:ext uri="{FF2B5EF4-FFF2-40B4-BE49-F238E27FC236}">
                  <a16:creationId xmlns:a16="http://schemas.microsoft.com/office/drawing/2014/main" id="{3118B3EA-3D2C-495B-950D-999C75ED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998" y="3200222"/>
              <a:ext cx="464982" cy="457556"/>
            </a:xfrm>
            <a:custGeom>
              <a:avLst/>
              <a:gdLst>
                <a:gd name="T0" fmla="*/ 16241 w 21600"/>
                <a:gd name="T1" fmla="*/ 491 h 21600"/>
                <a:gd name="T2" fmla="*/ 15753 w 21600"/>
                <a:gd name="T3" fmla="*/ 0 h 21600"/>
                <a:gd name="T4" fmla="*/ 5847 w 21600"/>
                <a:gd name="T5" fmla="*/ 0 h 21600"/>
                <a:gd name="T6" fmla="*/ 5359 w 21600"/>
                <a:gd name="T7" fmla="*/ 491 h 21600"/>
                <a:gd name="T8" fmla="*/ 5359 w 21600"/>
                <a:gd name="T9" fmla="*/ 5400 h 21600"/>
                <a:gd name="T10" fmla="*/ 16241 w 21600"/>
                <a:gd name="T11" fmla="*/ 5400 h 21600"/>
                <a:gd name="T12" fmla="*/ 16241 w 21600"/>
                <a:gd name="T13" fmla="*/ 491 h 21600"/>
                <a:gd name="T14" fmla="*/ 16403 w 21600"/>
                <a:gd name="T15" fmla="*/ 16691 h 21600"/>
                <a:gd name="T16" fmla="*/ 15916 w 21600"/>
                <a:gd name="T17" fmla="*/ 16364 h 21600"/>
                <a:gd name="T18" fmla="*/ 5684 w 21600"/>
                <a:gd name="T19" fmla="*/ 16364 h 21600"/>
                <a:gd name="T20" fmla="*/ 5197 w 21600"/>
                <a:gd name="T21" fmla="*/ 16691 h 21600"/>
                <a:gd name="T22" fmla="*/ 3573 w 21600"/>
                <a:gd name="T23" fmla="*/ 21109 h 21600"/>
                <a:gd name="T24" fmla="*/ 3735 w 21600"/>
                <a:gd name="T25" fmla="*/ 21436 h 21600"/>
                <a:gd name="T26" fmla="*/ 4060 w 21600"/>
                <a:gd name="T27" fmla="*/ 21600 h 21600"/>
                <a:gd name="T28" fmla="*/ 17540 w 21600"/>
                <a:gd name="T29" fmla="*/ 21600 h 21600"/>
                <a:gd name="T30" fmla="*/ 17865 w 21600"/>
                <a:gd name="T31" fmla="*/ 21436 h 21600"/>
                <a:gd name="T32" fmla="*/ 18027 w 21600"/>
                <a:gd name="T33" fmla="*/ 21109 h 21600"/>
                <a:gd name="T34" fmla="*/ 16403 w 21600"/>
                <a:gd name="T35" fmla="*/ 16691 h 21600"/>
                <a:gd name="T36" fmla="*/ 4872 w 21600"/>
                <a:gd name="T37" fmla="*/ 9164 h 21600"/>
                <a:gd name="T38" fmla="*/ 4872 w 21600"/>
                <a:gd name="T39" fmla="*/ 10964 h 21600"/>
                <a:gd name="T40" fmla="*/ 16565 w 21600"/>
                <a:gd name="T41" fmla="*/ 10964 h 21600"/>
                <a:gd name="T42" fmla="*/ 16565 w 21600"/>
                <a:gd name="T43" fmla="*/ 9164 h 21600"/>
                <a:gd name="T44" fmla="*/ 15266 w 21600"/>
                <a:gd name="T45" fmla="*/ 6545 h 21600"/>
                <a:gd name="T46" fmla="*/ 6334 w 21600"/>
                <a:gd name="T47" fmla="*/ 6545 h 21600"/>
                <a:gd name="T48" fmla="*/ 4872 w 21600"/>
                <a:gd name="T49" fmla="*/ 9164 h 21600"/>
                <a:gd name="T50" fmla="*/ 10719 w 21600"/>
                <a:gd name="T51" fmla="*/ 8345 h 21600"/>
                <a:gd name="T52" fmla="*/ 12505 w 21600"/>
                <a:gd name="T53" fmla="*/ 9164 h 21600"/>
                <a:gd name="T54" fmla="*/ 10719 w 21600"/>
                <a:gd name="T55" fmla="*/ 10145 h 21600"/>
                <a:gd name="T56" fmla="*/ 9095 w 21600"/>
                <a:gd name="T57" fmla="*/ 9164 h 21600"/>
                <a:gd name="T58" fmla="*/ 10719 w 21600"/>
                <a:gd name="T59" fmla="*/ 8345 h 21600"/>
                <a:gd name="T60" fmla="*/ 19326 w 21600"/>
                <a:gd name="T61" fmla="*/ 6545 h 21600"/>
                <a:gd name="T62" fmla="*/ 16403 w 21600"/>
                <a:gd name="T63" fmla="*/ 6545 h 21600"/>
                <a:gd name="T64" fmla="*/ 17540 w 21600"/>
                <a:gd name="T65" fmla="*/ 8836 h 21600"/>
                <a:gd name="T66" fmla="*/ 17540 w 21600"/>
                <a:gd name="T67" fmla="*/ 8836 h 21600"/>
                <a:gd name="T68" fmla="*/ 17702 w 21600"/>
                <a:gd name="T69" fmla="*/ 9000 h 21600"/>
                <a:gd name="T70" fmla="*/ 17702 w 21600"/>
                <a:gd name="T71" fmla="*/ 11455 h 21600"/>
                <a:gd name="T72" fmla="*/ 17215 w 21600"/>
                <a:gd name="T73" fmla="*/ 11945 h 21600"/>
                <a:gd name="T74" fmla="*/ 4385 w 21600"/>
                <a:gd name="T75" fmla="*/ 11945 h 21600"/>
                <a:gd name="T76" fmla="*/ 3898 w 21600"/>
                <a:gd name="T77" fmla="*/ 11455 h 21600"/>
                <a:gd name="T78" fmla="*/ 3898 w 21600"/>
                <a:gd name="T79" fmla="*/ 9000 h 21600"/>
                <a:gd name="T80" fmla="*/ 4060 w 21600"/>
                <a:gd name="T81" fmla="*/ 8836 h 21600"/>
                <a:gd name="T82" fmla="*/ 5197 w 21600"/>
                <a:gd name="T83" fmla="*/ 6545 h 21600"/>
                <a:gd name="T84" fmla="*/ 2274 w 21600"/>
                <a:gd name="T85" fmla="*/ 6545 h 21600"/>
                <a:gd name="T86" fmla="*/ 0 w 21600"/>
                <a:gd name="T87" fmla="*/ 8836 h 21600"/>
                <a:gd name="T88" fmla="*/ 0 w 21600"/>
                <a:gd name="T89" fmla="*/ 16527 h 21600"/>
                <a:gd name="T90" fmla="*/ 2274 w 21600"/>
                <a:gd name="T91" fmla="*/ 18818 h 21600"/>
                <a:gd name="T92" fmla="*/ 3086 w 21600"/>
                <a:gd name="T93" fmla="*/ 18818 h 21600"/>
                <a:gd name="T94" fmla="*/ 4060 w 21600"/>
                <a:gd name="T95" fmla="*/ 16200 h 21600"/>
                <a:gd name="T96" fmla="*/ 5684 w 21600"/>
                <a:gd name="T97" fmla="*/ 15055 h 21600"/>
                <a:gd name="T98" fmla="*/ 15916 w 21600"/>
                <a:gd name="T99" fmla="*/ 15055 h 21600"/>
                <a:gd name="T100" fmla="*/ 17540 w 21600"/>
                <a:gd name="T101" fmla="*/ 16200 h 21600"/>
                <a:gd name="T102" fmla="*/ 18514 w 21600"/>
                <a:gd name="T103" fmla="*/ 18818 h 21600"/>
                <a:gd name="T104" fmla="*/ 19326 w 21600"/>
                <a:gd name="T105" fmla="*/ 18818 h 21600"/>
                <a:gd name="T106" fmla="*/ 21600 w 21600"/>
                <a:gd name="T107" fmla="*/ 16527 h 21600"/>
                <a:gd name="T108" fmla="*/ 21600 w 21600"/>
                <a:gd name="T109" fmla="*/ 8836 h 21600"/>
                <a:gd name="T110" fmla="*/ 19326 w 21600"/>
                <a:gd name="T111" fmla="*/ 6545 h 21600"/>
                <a:gd name="T112" fmla="*/ 19326 w 21600"/>
                <a:gd name="T113" fmla="*/ 654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600" h="21600">
                  <a:moveTo>
                    <a:pt x="16241" y="491"/>
                  </a:moveTo>
                  <a:cubicBezTo>
                    <a:pt x="16241" y="164"/>
                    <a:pt x="16078" y="0"/>
                    <a:pt x="15753" y="0"/>
                  </a:cubicBezTo>
                  <a:cubicBezTo>
                    <a:pt x="5847" y="0"/>
                    <a:pt x="5847" y="0"/>
                    <a:pt x="5847" y="0"/>
                  </a:cubicBezTo>
                  <a:cubicBezTo>
                    <a:pt x="5522" y="0"/>
                    <a:pt x="5359" y="164"/>
                    <a:pt x="5359" y="491"/>
                  </a:cubicBezTo>
                  <a:cubicBezTo>
                    <a:pt x="5359" y="5400"/>
                    <a:pt x="5359" y="5400"/>
                    <a:pt x="5359" y="5400"/>
                  </a:cubicBezTo>
                  <a:cubicBezTo>
                    <a:pt x="16241" y="5400"/>
                    <a:pt x="16241" y="5400"/>
                    <a:pt x="16241" y="5400"/>
                  </a:cubicBezTo>
                  <a:lnTo>
                    <a:pt x="16241" y="491"/>
                  </a:lnTo>
                  <a:close/>
                  <a:moveTo>
                    <a:pt x="16403" y="16691"/>
                  </a:moveTo>
                  <a:cubicBezTo>
                    <a:pt x="16241" y="16527"/>
                    <a:pt x="16078" y="16364"/>
                    <a:pt x="15916" y="16364"/>
                  </a:cubicBezTo>
                  <a:cubicBezTo>
                    <a:pt x="5684" y="16364"/>
                    <a:pt x="5684" y="16364"/>
                    <a:pt x="5684" y="16364"/>
                  </a:cubicBezTo>
                  <a:cubicBezTo>
                    <a:pt x="5522" y="16364"/>
                    <a:pt x="5359" y="16527"/>
                    <a:pt x="5197" y="16691"/>
                  </a:cubicBezTo>
                  <a:cubicBezTo>
                    <a:pt x="3573" y="21109"/>
                    <a:pt x="3573" y="21109"/>
                    <a:pt x="3573" y="21109"/>
                  </a:cubicBezTo>
                  <a:cubicBezTo>
                    <a:pt x="3573" y="21273"/>
                    <a:pt x="3573" y="21273"/>
                    <a:pt x="3735" y="21436"/>
                  </a:cubicBezTo>
                  <a:cubicBezTo>
                    <a:pt x="3735" y="21600"/>
                    <a:pt x="3898" y="21600"/>
                    <a:pt x="4060" y="21600"/>
                  </a:cubicBezTo>
                  <a:cubicBezTo>
                    <a:pt x="17540" y="21600"/>
                    <a:pt x="17540" y="21600"/>
                    <a:pt x="17540" y="21600"/>
                  </a:cubicBezTo>
                  <a:cubicBezTo>
                    <a:pt x="17702" y="21600"/>
                    <a:pt x="17865" y="21600"/>
                    <a:pt x="17865" y="21436"/>
                  </a:cubicBezTo>
                  <a:cubicBezTo>
                    <a:pt x="18027" y="21273"/>
                    <a:pt x="18027" y="21273"/>
                    <a:pt x="18027" y="21109"/>
                  </a:cubicBezTo>
                  <a:lnTo>
                    <a:pt x="16403" y="16691"/>
                  </a:lnTo>
                  <a:close/>
                  <a:moveTo>
                    <a:pt x="4872" y="9164"/>
                  </a:moveTo>
                  <a:cubicBezTo>
                    <a:pt x="4872" y="10964"/>
                    <a:pt x="4872" y="10964"/>
                    <a:pt x="4872" y="10964"/>
                  </a:cubicBezTo>
                  <a:cubicBezTo>
                    <a:pt x="16565" y="10964"/>
                    <a:pt x="16565" y="10964"/>
                    <a:pt x="16565" y="10964"/>
                  </a:cubicBezTo>
                  <a:cubicBezTo>
                    <a:pt x="16565" y="9164"/>
                    <a:pt x="16565" y="9164"/>
                    <a:pt x="16565" y="9164"/>
                  </a:cubicBezTo>
                  <a:cubicBezTo>
                    <a:pt x="16565" y="9164"/>
                    <a:pt x="15266" y="6545"/>
                    <a:pt x="15266" y="6545"/>
                  </a:cubicBezTo>
                  <a:cubicBezTo>
                    <a:pt x="6334" y="6545"/>
                    <a:pt x="6334" y="6545"/>
                    <a:pt x="6334" y="6545"/>
                  </a:cubicBezTo>
                  <a:cubicBezTo>
                    <a:pt x="6334" y="6545"/>
                    <a:pt x="4872" y="9164"/>
                    <a:pt x="4872" y="9164"/>
                  </a:cubicBezTo>
                  <a:close/>
                  <a:moveTo>
                    <a:pt x="10719" y="8345"/>
                  </a:moveTo>
                  <a:cubicBezTo>
                    <a:pt x="11693" y="8345"/>
                    <a:pt x="12505" y="8673"/>
                    <a:pt x="12505" y="9164"/>
                  </a:cubicBezTo>
                  <a:cubicBezTo>
                    <a:pt x="12505" y="9655"/>
                    <a:pt x="11693" y="10145"/>
                    <a:pt x="10719" y="10145"/>
                  </a:cubicBezTo>
                  <a:cubicBezTo>
                    <a:pt x="9907" y="10145"/>
                    <a:pt x="9095" y="9655"/>
                    <a:pt x="9095" y="9164"/>
                  </a:cubicBezTo>
                  <a:cubicBezTo>
                    <a:pt x="9095" y="8673"/>
                    <a:pt x="9907" y="8345"/>
                    <a:pt x="10719" y="8345"/>
                  </a:cubicBezTo>
                  <a:close/>
                  <a:moveTo>
                    <a:pt x="19326" y="6545"/>
                  </a:moveTo>
                  <a:cubicBezTo>
                    <a:pt x="16403" y="6545"/>
                    <a:pt x="16403" y="6545"/>
                    <a:pt x="16403" y="6545"/>
                  </a:cubicBezTo>
                  <a:cubicBezTo>
                    <a:pt x="17540" y="8836"/>
                    <a:pt x="17540" y="8836"/>
                    <a:pt x="17540" y="8836"/>
                  </a:cubicBezTo>
                  <a:cubicBezTo>
                    <a:pt x="17540" y="8836"/>
                    <a:pt x="17540" y="8836"/>
                    <a:pt x="17540" y="8836"/>
                  </a:cubicBezTo>
                  <a:cubicBezTo>
                    <a:pt x="17702" y="8836"/>
                    <a:pt x="17702" y="8836"/>
                    <a:pt x="17702" y="9000"/>
                  </a:cubicBezTo>
                  <a:cubicBezTo>
                    <a:pt x="17702" y="9000"/>
                    <a:pt x="17702" y="11455"/>
                    <a:pt x="17702" y="11455"/>
                  </a:cubicBezTo>
                  <a:cubicBezTo>
                    <a:pt x="17702" y="11782"/>
                    <a:pt x="17540" y="11945"/>
                    <a:pt x="17215" y="11945"/>
                  </a:cubicBezTo>
                  <a:cubicBezTo>
                    <a:pt x="4385" y="11945"/>
                    <a:pt x="4385" y="11945"/>
                    <a:pt x="4385" y="11945"/>
                  </a:cubicBezTo>
                  <a:cubicBezTo>
                    <a:pt x="4060" y="11945"/>
                    <a:pt x="3898" y="11782"/>
                    <a:pt x="3898" y="11455"/>
                  </a:cubicBezTo>
                  <a:cubicBezTo>
                    <a:pt x="3898" y="11455"/>
                    <a:pt x="3898" y="9164"/>
                    <a:pt x="3898" y="9000"/>
                  </a:cubicBezTo>
                  <a:cubicBezTo>
                    <a:pt x="3898" y="8836"/>
                    <a:pt x="3898" y="8836"/>
                    <a:pt x="4060" y="8836"/>
                  </a:cubicBezTo>
                  <a:cubicBezTo>
                    <a:pt x="5197" y="6545"/>
                    <a:pt x="5197" y="6545"/>
                    <a:pt x="5197" y="6545"/>
                  </a:cubicBezTo>
                  <a:cubicBezTo>
                    <a:pt x="2274" y="6545"/>
                    <a:pt x="2274" y="6545"/>
                    <a:pt x="2274" y="6545"/>
                  </a:cubicBezTo>
                  <a:cubicBezTo>
                    <a:pt x="974" y="6545"/>
                    <a:pt x="0" y="7691"/>
                    <a:pt x="0" y="8836"/>
                  </a:cubicBezTo>
                  <a:cubicBezTo>
                    <a:pt x="0" y="16527"/>
                    <a:pt x="0" y="16527"/>
                    <a:pt x="0" y="16527"/>
                  </a:cubicBezTo>
                  <a:cubicBezTo>
                    <a:pt x="0" y="17836"/>
                    <a:pt x="974" y="18818"/>
                    <a:pt x="2274" y="18818"/>
                  </a:cubicBezTo>
                  <a:cubicBezTo>
                    <a:pt x="3086" y="18818"/>
                    <a:pt x="3086" y="18818"/>
                    <a:pt x="3086" y="18818"/>
                  </a:cubicBezTo>
                  <a:cubicBezTo>
                    <a:pt x="4060" y="16200"/>
                    <a:pt x="4060" y="16200"/>
                    <a:pt x="4060" y="16200"/>
                  </a:cubicBezTo>
                  <a:cubicBezTo>
                    <a:pt x="4223" y="15545"/>
                    <a:pt x="5035" y="15055"/>
                    <a:pt x="5684" y="15055"/>
                  </a:cubicBezTo>
                  <a:cubicBezTo>
                    <a:pt x="15916" y="15055"/>
                    <a:pt x="15916" y="15055"/>
                    <a:pt x="15916" y="15055"/>
                  </a:cubicBezTo>
                  <a:cubicBezTo>
                    <a:pt x="16565" y="15055"/>
                    <a:pt x="17377" y="15545"/>
                    <a:pt x="17540" y="16200"/>
                  </a:cubicBezTo>
                  <a:cubicBezTo>
                    <a:pt x="18514" y="18818"/>
                    <a:pt x="18514" y="18818"/>
                    <a:pt x="18514" y="18818"/>
                  </a:cubicBezTo>
                  <a:cubicBezTo>
                    <a:pt x="19326" y="18818"/>
                    <a:pt x="19326" y="18818"/>
                    <a:pt x="19326" y="18818"/>
                  </a:cubicBezTo>
                  <a:cubicBezTo>
                    <a:pt x="20626" y="18818"/>
                    <a:pt x="21600" y="17836"/>
                    <a:pt x="21600" y="16527"/>
                  </a:cubicBezTo>
                  <a:cubicBezTo>
                    <a:pt x="21600" y="8836"/>
                    <a:pt x="21600" y="8836"/>
                    <a:pt x="21600" y="8836"/>
                  </a:cubicBezTo>
                  <a:cubicBezTo>
                    <a:pt x="21600" y="7691"/>
                    <a:pt x="20626" y="6545"/>
                    <a:pt x="19326" y="6545"/>
                  </a:cubicBezTo>
                  <a:close/>
                  <a:moveTo>
                    <a:pt x="19326" y="6545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18" name="AutoShape 60">
              <a:extLst>
                <a:ext uri="{FF2B5EF4-FFF2-40B4-BE49-F238E27FC236}">
                  <a16:creationId xmlns:a16="http://schemas.microsoft.com/office/drawing/2014/main" id="{D1953BFB-FFE8-477C-96CC-65E0F0467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534" y="4435528"/>
              <a:ext cx="507196" cy="457556"/>
            </a:xfrm>
            <a:custGeom>
              <a:avLst/>
              <a:gdLst>
                <a:gd name="T0" fmla="*/ 197644 w 21600"/>
                <a:gd name="T1" fmla="*/ 197644 h 21592"/>
                <a:gd name="T2" fmla="*/ 197644 w 21600"/>
                <a:gd name="T3" fmla="*/ 197644 h 21592"/>
                <a:gd name="T4" fmla="*/ 197644 w 21600"/>
                <a:gd name="T5" fmla="*/ 197644 h 21592"/>
                <a:gd name="T6" fmla="*/ 197644 w 21600"/>
                <a:gd name="T7" fmla="*/ 197644 h 215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2">
                  <a:moveTo>
                    <a:pt x="16719" y="11484"/>
                  </a:moveTo>
                  <a:cubicBezTo>
                    <a:pt x="16972" y="11823"/>
                    <a:pt x="17102" y="12217"/>
                    <a:pt x="17111" y="12666"/>
                  </a:cubicBezTo>
                  <a:cubicBezTo>
                    <a:pt x="17118" y="13118"/>
                    <a:pt x="16986" y="13503"/>
                    <a:pt x="16719" y="13825"/>
                  </a:cubicBezTo>
                  <a:lnTo>
                    <a:pt x="10660" y="21039"/>
                  </a:lnTo>
                  <a:cubicBezTo>
                    <a:pt x="10393" y="21361"/>
                    <a:pt x="10061" y="21530"/>
                    <a:pt x="9664" y="21548"/>
                  </a:cubicBezTo>
                  <a:cubicBezTo>
                    <a:pt x="9270" y="21568"/>
                    <a:pt x="8950" y="21398"/>
                    <a:pt x="8704" y="21039"/>
                  </a:cubicBezTo>
                  <a:lnTo>
                    <a:pt x="991" y="10768"/>
                  </a:lnTo>
                  <a:cubicBezTo>
                    <a:pt x="721" y="10408"/>
                    <a:pt x="488" y="9960"/>
                    <a:pt x="293" y="9416"/>
                  </a:cubicBezTo>
                  <a:cubicBezTo>
                    <a:pt x="98" y="8878"/>
                    <a:pt x="0" y="8375"/>
                    <a:pt x="0" y="7918"/>
                  </a:cubicBezTo>
                  <a:lnTo>
                    <a:pt x="0" y="1668"/>
                  </a:lnTo>
                  <a:cubicBezTo>
                    <a:pt x="0" y="1216"/>
                    <a:pt x="134" y="825"/>
                    <a:pt x="401" y="497"/>
                  </a:cubicBezTo>
                  <a:cubicBezTo>
                    <a:pt x="671" y="166"/>
                    <a:pt x="1003" y="0"/>
                    <a:pt x="1392" y="0"/>
                  </a:cubicBezTo>
                  <a:lnTo>
                    <a:pt x="6619" y="0"/>
                  </a:lnTo>
                  <a:cubicBezTo>
                    <a:pt x="6811" y="0"/>
                    <a:pt x="7016" y="28"/>
                    <a:pt x="7237" y="83"/>
                  </a:cubicBezTo>
                  <a:cubicBezTo>
                    <a:pt x="7456" y="138"/>
                    <a:pt x="7677" y="224"/>
                    <a:pt x="7899" y="336"/>
                  </a:cubicBezTo>
                  <a:cubicBezTo>
                    <a:pt x="8120" y="451"/>
                    <a:pt x="8332" y="580"/>
                    <a:pt x="8524" y="724"/>
                  </a:cubicBezTo>
                  <a:cubicBezTo>
                    <a:pt x="8719" y="865"/>
                    <a:pt x="8880" y="1021"/>
                    <a:pt x="9005" y="1185"/>
                  </a:cubicBezTo>
                  <a:lnTo>
                    <a:pt x="16719" y="11484"/>
                  </a:lnTo>
                  <a:close/>
                  <a:moveTo>
                    <a:pt x="3603" y="5922"/>
                  </a:moveTo>
                  <a:cubicBezTo>
                    <a:pt x="3964" y="5922"/>
                    <a:pt x="4279" y="5761"/>
                    <a:pt x="4548" y="5441"/>
                  </a:cubicBezTo>
                  <a:cubicBezTo>
                    <a:pt x="4815" y="5116"/>
                    <a:pt x="4952" y="4740"/>
                    <a:pt x="4952" y="4311"/>
                  </a:cubicBezTo>
                  <a:cubicBezTo>
                    <a:pt x="4952" y="3862"/>
                    <a:pt x="4815" y="3477"/>
                    <a:pt x="4548" y="3160"/>
                  </a:cubicBezTo>
                  <a:cubicBezTo>
                    <a:pt x="4281" y="2844"/>
                    <a:pt x="3966" y="2686"/>
                    <a:pt x="3603" y="2686"/>
                  </a:cubicBezTo>
                  <a:cubicBezTo>
                    <a:pt x="3227" y="2686"/>
                    <a:pt x="2908" y="2844"/>
                    <a:pt x="2643" y="3160"/>
                  </a:cubicBezTo>
                  <a:cubicBezTo>
                    <a:pt x="2378" y="3477"/>
                    <a:pt x="2246" y="3862"/>
                    <a:pt x="2246" y="4311"/>
                  </a:cubicBezTo>
                  <a:cubicBezTo>
                    <a:pt x="2246" y="4739"/>
                    <a:pt x="2378" y="5116"/>
                    <a:pt x="2643" y="5441"/>
                  </a:cubicBezTo>
                  <a:cubicBezTo>
                    <a:pt x="2905" y="5761"/>
                    <a:pt x="3225" y="5922"/>
                    <a:pt x="3603" y="5922"/>
                  </a:cubicBezTo>
                  <a:moveTo>
                    <a:pt x="21198" y="11510"/>
                  </a:moveTo>
                  <a:cubicBezTo>
                    <a:pt x="21465" y="11852"/>
                    <a:pt x="21599" y="12252"/>
                    <a:pt x="21599" y="12709"/>
                  </a:cubicBezTo>
                  <a:cubicBezTo>
                    <a:pt x="21599" y="13167"/>
                    <a:pt x="21465" y="13558"/>
                    <a:pt x="21198" y="13880"/>
                  </a:cubicBezTo>
                  <a:lnTo>
                    <a:pt x="15163" y="21093"/>
                  </a:lnTo>
                  <a:cubicBezTo>
                    <a:pt x="14896" y="21415"/>
                    <a:pt x="14564" y="21582"/>
                    <a:pt x="14174" y="21591"/>
                  </a:cubicBezTo>
                  <a:cubicBezTo>
                    <a:pt x="13782" y="21600"/>
                    <a:pt x="13450" y="21433"/>
                    <a:pt x="13183" y="21093"/>
                  </a:cubicBezTo>
                  <a:lnTo>
                    <a:pt x="13044" y="20903"/>
                  </a:lnTo>
                  <a:lnTo>
                    <a:pt x="18963" y="13825"/>
                  </a:lnTo>
                  <a:cubicBezTo>
                    <a:pt x="19230" y="13503"/>
                    <a:pt x="19365" y="13118"/>
                    <a:pt x="19360" y="12660"/>
                  </a:cubicBezTo>
                  <a:cubicBezTo>
                    <a:pt x="19355" y="12206"/>
                    <a:pt x="19223" y="11812"/>
                    <a:pt x="18963" y="11484"/>
                  </a:cubicBezTo>
                  <a:lnTo>
                    <a:pt x="11247" y="1185"/>
                  </a:lnTo>
                  <a:cubicBezTo>
                    <a:pt x="11009" y="865"/>
                    <a:pt x="10689" y="604"/>
                    <a:pt x="10282" y="408"/>
                  </a:cubicBezTo>
                  <a:cubicBezTo>
                    <a:pt x="9873" y="210"/>
                    <a:pt x="9484" y="83"/>
                    <a:pt x="9109" y="28"/>
                  </a:cubicBezTo>
                  <a:lnTo>
                    <a:pt x="11112" y="28"/>
                  </a:lnTo>
                  <a:cubicBezTo>
                    <a:pt x="11502" y="28"/>
                    <a:pt x="11935" y="141"/>
                    <a:pt x="12406" y="365"/>
                  </a:cubicBezTo>
                  <a:cubicBezTo>
                    <a:pt x="12878" y="589"/>
                    <a:pt x="13236" y="874"/>
                    <a:pt x="13481" y="1213"/>
                  </a:cubicBezTo>
                  <a:lnTo>
                    <a:pt x="21198" y="115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endParaRPr lang="en-US"/>
            </a:p>
          </p:txBody>
        </p:sp>
        <p:sp>
          <p:nvSpPr>
            <p:cNvPr id="19" name="Freeform 45">
              <a:extLst>
                <a:ext uri="{FF2B5EF4-FFF2-40B4-BE49-F238E27FC236}">
                  <a16:creationId xmlns:a16="http://schemas.microsoft.com/office/drawing/2014/main" id="{53D868D0-2EB7-4223-A15D-ABE88348E8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87625" y="5669011"/>
              <a:ext cx="382300" cy="457556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18BA94-6D44-4CF6-B722-42B9142AAFBE}"/>
                </a:ext>
              </a:extLst>
            </p:cNvPr>
            <p:cNvGrpSpPr/>
            <p:nvPr/>
          </p:nvGrpSpPr>
          <p:grpSpPr>
            <a:xfrm>
              <a:off x="3961210" y="1701923"/>
              <a:ext cx="4374277" cy="925995"/>
              <a:chOff x="5809078" y="2350346"/>
              <a:chExt cx="4374277" cy="925995"/>
            </a:xfrm>
          </p:grpSpPr>
          <p:sp>
            <p:nvSpPr>
              <p:cNvPr id="30" name="文本框 36">
                <a:extLst>
                  <a:ext uri="{FF2B5EF4-FFF2-40B4-BE49-F238E27FC236}">
                    <a16:creationId xmlns:a16="http://schemas.microsoft.com/office/drawing/2014/main" id="{1DF44C14-016B-4C12-9607-9FCAF5708C1F}"/>
                  </a:ext>
                </a:extLst>
              </p:cNvPr>
              <p:cNvSpPr txBox="1"/>
              <p:nvPr/>
            </p:nvSpPr>
            <p:spPr>
              <a:xfrm>
                <a:off x="5809078" y="2350346"/>
                <a:ext cx="3695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rgbClr val="222327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31" name="Text Placeholder 32">
                <a:extLst>
                  <a:ext uri="{FF2B5EF4-FFF2-40B4-BE49-F238E27FC236}">
                    <a16:creationId xmlns:a16="http://schemas.microsoft.com/office/drawing/2014/main" id="{97ECE55F-5B34-4578-9531-5093E7191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295" y="2754910"/>
                <a:ext cx="4218060" cy="52143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rgbClr val="22232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B2BAA14-034A-4B39-8494-F25895789C01}"/>
                </a:ext>
              </a:extLst>
            </p:cNvPr>
            <p:cNvGrpSpPr/>
            <p:nvPr/>
          </p:nvGrpSpPr>
          <p:grpSpPr>
            <a:xfrm>
              <a:off x="5261853" y="2907329"/>
              <a:ext cx="4374277" cy="925995"/>
              <a:chOff x="5809078" y="2350346"/>
              <a:chExt cx="4374277" cy="925995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5B23F2-6AA1-44F6-9971-6CCFDBE9920D}"/>
                  </a:ext>
                </a:extLst>
              </p:cNvPr>
              <p:cNvSpPr txBox="1"/>
              <p:nvPr/>
            </p:nvSpPr>
            <p:spPr>
              <a:xfrm>
                <a:off x="5809078" y="2350346"/>
                <a:ext cx="3695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rgbClr val="222327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9" name="Text Placeholder 32">
                <a:extLst>
                  <a:ext uri="{FF2B5EF4-FFF2-40B4-BE49-F238E27FC236}">
                    <a16:creationId xmlns:a16="http://schemas.microsoft.com/office/drawing/2014/main" id="{58C73979-6D0D-41C8-B329-885435604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295" y="2754910"/>
                <a:ext cx="4218060" cy="52143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rgbClr val="22232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4357724-F1E5-4A7B-A65D-1ADEFE0F99BB}"/>
                </a:ext>
              </a:extLst>
            </p:cNvPr>
            <p:cNvGrpSpPr/>
            <p:nvPr/>
          </p:nvGrpSpPr>
          <p:grpSpPr>
            <a:xfrm>
              <a:off x="6616108" y="4115277"/>
              <a:ext cx="4374277" cy="925995"/>
              <a:chOff x="5809078" y="2350346"/>
              <a:chExt cx="4374277" cy="92599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AC4A47D-466E-4176-8299-D643FF4CF2EA}"/>
                  </a:ext>
                </a:extLst>
              </p:cNvPr>
              <p:cNvSpPr txBox="1"/>
              <p:nvPr/>
            </p:nvSpPr>
            <p:spPr>
              <a:xfrm>
                <a:off x="5809078" y="2350346"/>
                <a:ext cx="3695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rgbClr val="222327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7" name="Text Placeholder 32">
                <a:extLst>
                  <a:ext uri="{FF2B5EF4-FFF2-40B4-BE49-F238E27FC236}">
                    <a16:creationId xmlns:a16="http://schemas.microsoft.com/office/drawing/2014/main" id="{286F5B12-C43E-4F22-B9DE-4013B1C8ED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295" y="2754910"/>
                <a:ext cx="4218060" cy="52143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rgbClr val="22232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E6BD44D-D1FE-4098-AAB9-549328CBEBE9}"/>
                </a:ext>
              </a:extLst>
            </p:cNvPr>
            <p:cNvGrpSpPr/>
            <p:nvPr/>
          </p:nvGrpSpPr>
          <p:grpSpPr>
            <a:xfrm>
              <a:off x="7916751" y="5402372"/>
              <a:ext cx="4374277" cy="925995"/>
              <a:chOff x="5809078" y="2350346"/>
              <a:chExt cx="4374277" cy="925995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179F170-ED30-4877-BC1E-66576096502C}"/>
                  </a:ext>
                </a:extLst>
              </p:cNvPr>
              <p:cNvSpPr txBox="1"/>
              <p:nvPr/>
            </p:nvSpPr>
            <p:spPr>
              <a:xfrm>
                <a:off x="5809078" y="2350346"/>
                <a:ext cx="3695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rgbClr val="222327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5" name="Text Placeholder 32">
                <a:extLst>
                  <a:ext uri="{FF2B5EF4-FFF2-40B4-BE49-F238E27FC236}">
                    <a16:creationId xmlns:a16="http://schemas.microsoft.com/office/drawing/2014/main" id="{46E24079-BD0B-4996-8855-35A57036AF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295" y="2754910"/>
                <a:ext cx="4218060" cy="52143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rgbClr val="22232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359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EAB422-1347-4149-9217-4CE1D1A5B2DA}"/>
              </a:ext>
            </a:extLst>
          </p:cNvPr>
          <p:cNvGrpSpPr/>
          <p:nvPr/>
        </p:nvGrpSpPr>
        <p:grpSpPr>
          <a:xfrm>
            <a:off x="1152153" y="429870"/>
            <a:ext cx="3505200" cy="577141"/>
            <a:chOff x="1137042" y="406355"/>
            <a:chExt cx="3505200" cy="57714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A03E40-8CDB-416B-8EE2-63848330F22B}"/>
                </a:ext>
              </a:extLst>
            </p:cNvPr>
            <p:cNvSpPr txBox="1"/>
            <p:nvPr/>
          </p:nvSpPr>
          <p:spPr>
            <a:xfrm>
              <a:off x="1137042" y="406355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2715E9E-118C-4770-A357-B5B35935C41C}"/>
                </a:ext>
              </a:extLst>
            </p:cNvPr>
            <p:cNvSpPr/>
            <p:nvPr/>
          </p:nvSpPr>
          <p:spPr>
            <a:xfrm>
              <a:off x="1137042" y="729580"/>
              <a:ext cx="151355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THESIS SUMMED UP</a:t>
              </a: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5CAE1538-47C0-47F6-BC11-21DD5BD9A914}"/>
              </a:ext>
            </a:extLst>
          </p:cNvPr>
          <p:cNvSpPr/>
          <p:nvPr/>
        </p:nvSpPr>
        <p:spPr>
          <a:xfrm>
            <a:off x="999931" y="5361446"/>
            <a:ext cx="3640443" cy="132989"/>
          </a:xfrm>
          <a:prstGeom prst="rect">
            <a:avLst/>
          </a:prstGeom>
          <a:solidFill>
            <a:srgbClr val="B4C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4C4B566F-622A-4528-A468-00A123C2111F}"/>
              </a:ext>
            </a:extLst>
          </p:cNvPr>
          <p:cNvGrpSpPr/>
          <p:nvPr/>
        </p:nvGrpSpPr>
        <p:grpSpPr>
          <a:xfrm>
            <a:off x="1278164" y="2235591"/>
            <a:ext cx="314739" cy="3026212"/>
            <a:chOff x="914400" y="1409283"/>
            <a:chExt cx="339213" cy="3261531"/>
          </a:xfrm>
          <a:solidFill>
            <a:srgbClr val="B4C2C5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3C8052-C667-422C-B1EE-74ABB680C1BA}"/>
                </a:ext>
              </a:extLst>
            </p:cNvPr>
            <p:cNvCxnSpPr/>
            <p:nvPr/>
          </p:nvCxnSpPr>
          <p:spPr>
            <a:xfrm rot="5400000">
              <a:off x="364869" y="2128420"/>
              <a:ext cx="1438273" cy="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58F504B0-18E6-4E1D-B167-0A5D029EB614}"/>
                </a:ext>
              </a:extLst>
            </p:cNvPr>
            <p:cNvSpPr/>
            <p:nvPr/>
          </p:nvSpPr>
          <p:spPr>
            <a:xfrm>
              <a:off x="914400" y="2842014"/>
              <a:ext cx="339213" cy="1828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1">
            <a:extLst>
              <a:ext uri="{FF2B5EF4-FFF2-40B4-BE49-F238E27FC236}">
                <a16:creationId xmlns:a16="http://schemas.microsoft.com/office/drawing/2014/main" id="{772AA0FF-CDD3-4BEC-83F2-8ADE99D85502}"/>
              </a:ext>
            </a:extLst>
          </p:cNvPr>
          <p:cNvGrpSpPr/>
          <p:nvPr/>
        </p:nvGrpSpPr>
        <p:grpSpPr>
          <a:xfrm>
            <a:off x="1831563" y="2235593"/>
            <a:ext cx="314740" cy="3026210"/>
            <a:chOff x="1510831" y="1409285"/>
            <a:chExt cx="339214" cy="3261529"/>
          </a:xfrm>
          <a:solidFill>
            <a:srgbClr val="B4C2C5"/>
          </a:solidFill>
        </p:grpSpPr>
        <p:cxnSp>
          <p:nvCxnSpPr>
            <p:cNvPr id="16" name="Straight Connector 18">
              <a:extLst>
                <a:ext uri="{FF2B5EF4-FFF2-40B4-BE49-F238E27FC236}">
                  <a16:creationId xmlns:a16="http://schemas.microsoft.com/office/drawing/2014/main" id="{33570758-E204-443C-B235-3054D668661D}"/>
                </a:ext>
              </a:extLst>
            </p:cNvPr>
            <p:cNvCxnSpPr/>
            <p:nvPr/>
          </p:nvCxnSpPr>
          <p:spPr>
            <a:xfrm>
              <a:off x="1665688" y="1409285"/>
              <a:ext cx="0" cy="633365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CCEEF302-BE45-4952-9478-3138A8B22864}"/>
                </a:ext>
              </a:extLst>
            </p:cNvPr>
            <p:cNvSpPr/>
            <p:nvPr/>
          </p:nvSpPr>
          <p:spPr>
            <a:xfrm>
              <a:off x="1510831" y="2042650"/>
              <a:ext cx="339214" cy="26281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3">
            <a:extLst>
              <a:ext uri="{FF2B5EF4-FFF2-40B4-BE49-F238E27FC236}">
                <a16:creationId xmlns:a16="http://schemas.microsoft.com/office/drawing/2014/main" id="{11524390-E9D5-41F2-9C22-248DB3615131}"/>
              </a:ext>
            </a:extLst>
          </p:cNvPr>
          <p:cNvGrpSpPr/>
          <p:nvPr/>
        </p:nvGrpSpPr>
        <p:grpSpPr>
          <a:xfrm>
            <a:off x="2384963" y="2235591"/>
            <a:ext cx="314740" cy="3026212"/>
            <a:chOff x="2107263" y="1409283"/>
            <a:chExt cx="339214" cy="3261531"/>
          </a:xfrm>
          <a:solidFill>
            <a:srgbClr val="B4C2C5"/>
          </a:solidFill>
        </p:grpSpPr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4A32FEF5-147C-4F0C-AD34-FEF1D8D4ECB6}"/>
                </a:ext>
              </a:extLst>
            </p:cNvPr>
            <p:cNvCxnSpPr/>
            <p:nvPr/>
          </p:nvCxnSpPr>
          <p:spPr>
            <a:xfrm>
              <a:off x="2276870" y="1409283"/>
              <a:ext cx="0" cy="1089495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7">
              <a:extLst>
                <a:ext uri="{FF2B5EF4-FFF2-40B4-BE49-F238E27FC236}">
                  <a16:creationId xmlns:a16="http://schemas.microsoft.com/office/drawing/2014/main" id="{87607218-419E-46AB-A36D-95B345748132}"/>
                </a:ext>
              </a:extLst>
            </p:cNvPr>
            <p:cNvSpPr/>
            <p:nvPr/>
          </p:nvSpPr>
          <p:spPr>
            <a:xfrm>
              <a:off x="2107263" y="2498778"/>
              <a:ext cx="339214" cy="217203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14">
            <a:extLst>
              <a:ext uri="{FF2B5EF4-FFF2-40B4-BE49-F238E27FC236}">
                <a16:creationId xmlns:a16="http://schemas.microsoft.com/office/drawing/2014/main" id="{734EB3CA-A6A1-4657-9434-34A9200C2061}"/>
              </a:ext>
            </a:extLst>
          </p:cNvPr>
          <p:cNvGrpSpPr/>
          <p:nvPr/>
        </p:nvGrpSpPr>
        <p:grpSpPr>
          <a:xfrm>
            <a:off x="2938362" y="2235591"/>
            <a:ext cx="314739" cy="3026212"/>
            <a:chOff x="2703695" y="1409283"/>
            <a:chExt cx="339213" cy="3261531"/>
          </a:xfrm>
          <a:solidFill>
            <a:srgbClr val="B4C2C5"/>
          </a:solidFill>
        </p:grpSpPr>
        <p:cxnSp>
          <p:nvCxnSpPr>
            <p:cNvPr id="22" name="Straight Connector 17">
              <a:extLst>
                <a:ext uri="{FF2B5EF4-FFF2-40B4-BE49-F238E27FC236}">
                  <a16:creationId xmlns:a16="http://schemas.microsoft.com/office/drawing/2014/main" id="{F1ECFF47-84C4-4911-8DFD-8A8BF4A7E57E}"/>
                </a:ext>
              </a:extLst>
            </p:cNvPr>
            <p:cNvCxnSpPr/>
            <p:nvPr/>
          </p:nvCxnSpPr>
          <p:spPr>
            <a:xfrm>
              <a:off x="2873301" y="1409283"/>
              <a:ext cx="0" cy="2019717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255A95-B226-4A36-B860-A2759D3EB1F4}"/>
                </a:ext>
              </a:extLst>
            </p:cNvPr>
            <p:cNvSpPr/>
            <p:nvPr/>
          </p:nvSpPr>
          <p:spPr>
            <a:xfrm>
              <a:off x="2703695" y="3421719"/>
              <a:ext cx="339213" cy="1249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15">
            <a:extLst>
              <a:ext uri="{FF2B5EF4-FFF2-40B4-BE49-F238E27FC236}">
                <a16:creationId xmlns:a16="http://schemas.microsoft.com/office/drawing/2014/main" id="{B7E2FD1C-1F5A-4AB5-A9F0-BF2F85BC5E37}"/>
              </a:ext>
            </a:extLst>
          </p:cNvPr>
          <p:cNvGrpSpPr/>
          <p:nvPr/>
        </p:nvGrpSpPr>
        <p:grpSpPr>
          <a:xfrm>
            <a:off x="3491761" y="2235591"/>
            <a:ext cx="314740" cy="3026212"/>
            <a:chOff x="3300126" y="1409283"/>
            <a:chExt cx="339214" cy="3261531"/>
          </a:xfrm>
          <a:solidFill>
            <a:srgbClr val="B4C2C5"/>
          </a:solidFill>
        </p:grpSpPr>
        <p:cxnSp>
          <p:nvCxnSpPr>
            <p:cNvPr id="25" name="Straight Connector 20">
              <a:extLst>
                <a:ext uri="{FF2B5EF4-FFF2-40B4-BE49-F238E27FC236}">
                  <a16:creationId xmlns:a16="http://schemas.microsoft.com/office/drawing/2014/main" id="{5B622581-6840-41E6-A5FA-24D9EB8156BE}"/>
                </a:ext>
              </a:extLst>
            </p:cNvPr>
            <p:cNvCxnSpPr/>
            <p:nvPr/>
          </p:nvCxnSpPr>
          <p:spPr>
            <a:xfrm>
              <a:off x="3469731" y="1409283"/>
              <a:ext cx="0" cy="87229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9">
              <a:extLst>
                <a:ext uri="{FF2B5EF4-FFF2-40B4-BE49-F238E27FC236}">
                  <a16:creationId xmlns:a16="http://schemas.microsoft.com/office/drawing/2014/main" id="{F126E511-B6E1-4180-B668-DB3272BAAAEA}"/>
                </a:ext>
              </a:extLst>
            </p:cNvPr>
            <p:cNvSpPr/>
            <p:nvPr/>
          </p:nvSpPr>
          <p:spPr>
            <a:xfrm>
              <a:off x="3300126" y="2281574"/>
              <a:ext cx="339214" cy="23892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57BAF40E-0776-47FE-8557-4D4F468BD758}"/>
              </a:ext>
            </a:extLst>
          </p:cNvPr>
          <p:cNvGrpSpPr/>
          <p:nvPr/>
        </p:nvGrpSpPr>
        <p:grpSpPr>
          <a:xfrm>
            <a:off x="4045159" y="2235593"/>
            <a:ext cx="314739" cy="3026210"/>
            <a:chOff x="3896557" y="1409285"/>
            <a:chExt cx="339213" cy="3261529"/>
          </a:xfrm>
          <a:solidFill>
            <a:srgbClr val="B4C2C5"/>
          </a:solidFill>
        </p:grpSpPr>
        <p:cxnSp>
          <p:nvCxnSpPr>
            <p:cNvPr id="28" name="Straight Connector 21">
              <a:extLst>
                <a:ext uri="{FF2B5EF4-FFF2-40B4-BE49-F238E27FC236}">
                  <a16:creationId xmlns:a16="http://schemas.microsoft.com/office/drawing/2014/main" id="{12636ED0-ACAE-432E-AED3-2F3E1E7D3E61}"/>
                </a:ext>
              </a:extLst>
            </p:cNvPr>
            <p:cNvCxnSpPr/>
            <p:nvPr/>
          </p:nvCxnSpPr>
          <p:spPr>
            <a:xfrm>
              <a:off x="4048955" y="1409285"/>
              <a:ext cx="0" cy="1249848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777B43A2-F834-425F-AC6D-64B0831B6A47}"/>
                </a:ext>
              </a:extLst>
            </p:cNvPr>
            <p:cNvSpPr/>
            <p:nvPr/>
          </p:nvSpPr>
          <p:spPr>
            <a:xfrm>
              <a:off x="3896557" y="2659134"/>
              <a:ext cx="339213" cy="20116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35">
            <a:extLst>
              <a:ext uri="{FF2B5EF4-FFF2-40B4-BE49-F238E27FC236}">
                <a16:creationId xmlns:a16="http://schemas.microsoft.com/office/drawing/2014/main" id="{BA45F257-05B7-4D3F-9311-CD28107381A9}"/>
              </a:ext>
            </a:extLst>
          </p:cNvPr>
          <p:cNvSpPr txBox="1"/>
          <p:nvPr/>
        </p:nvSpPr>
        <p:spPr>
          <a:xfrm>
            <a:off x="1781000" y="55067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95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BC5D701C-F9A5-4EA6-814F-B7F174C6E6BF}"/>
              </a:ext>
            </a:extLst>
          </p:cNvPr>
          <p:cNvSpPr txBox="1"/>
          <p:nvPr/>
        </p:nvSpPr>
        <p:spPr>
          <a:xfrm>
            <a:off x="2349572" y="55067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83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7">
            <a:extLst>
              <a:ext uri="{FF2B5EF4-FFF2-40B4-BE49-F238E27FC236}">
                <a16:creationId xmlns:a16="http://schemas.microsoft.com/office/drawing/2014/main" id="{A93CD868-750C-45BC-91E7-419F5DD883A2}"/>
              </a:ext>
            </a:extLst>
          </p:cNvPr>
          <p:cNvSpPr txBox="1"/>
          <p:nvPr/>
        </p:nvSpPr>
        <p:spPr>
          <a:xfrm>
            <a:off x="2902971" y="55067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40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0675867E-B410-4014-8DD9-4F7DDBD34533}"/>
              </a:ext>
            </a:extLst>
          </p:cNvPr>
          <p:cNvSpPr txBox="1"/>
          <p:nvPr/>
        </p:nvSpPr>
        <p:spPr>
          <a:xfrm>
            <a:off x="1242773" y="55067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74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40">
            <a:extLst>
              <a:ext uri="{FF2B5EF4-FFF2-40B4-BE49-F238E27FC236}">
                <a16:creationId xmlns:a16="http://schemas.microsoft.com/office/drawing/2014/main" id="{0EA0FB29-9A56-4615-AE22-925A4D6A19B8}"/>
              </a:ext>
            </a:extLst>
          </p:cNvPr>
          <p:cNvSpPr txBox="1"/>
          <p:nvPr/>
        </p:nvSpPr>
        <p:spPr>
          <a:xfrm>
            <a:off x="3456370" y="55067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4316FAC8-BBD2-43CC-ABF9-FE253597D92E}"/>
              </a:ext>
            </a:extLst>
          </p:cNvPr>
          <p:cNvSpPr txBox="1"/>
          <p:nvPr/>
        </p:nvSpPr>
        <p:spPr>
          <a:xfrm>
            <a:off x="3993802" y="55067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67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ounded Rectangle 43">
            <a:extLst>
              <a:ext uri="{FF2B5EF4-FFF2-40B4-BE49-F238E27FC236}">
                <a16:creationId xmlns:a16="http://schemas.microsoft.com/office/drawing/2014/main" id="{125DD840-448E-4DEC-BB05-24319C2ABD36}"/>
              </a:ext>
            </a:extLst>
          </p:cNvPr>
          <p:cNvSpPr/>
          <p:nvPr/>
        </p:nvSpPr>
        <p:spPr>
          <a:xfrm>
            <a:off x="5137415" y="5305061"/>
            <a:ext cx="245759" cy="245759"/>
          </a:xfrm>
          <a:prstGeom prst="roundRect">
            <a:avLst/>
          </a:prstGeom>
          <a:solidFill>
            <a:srgbClr val="B4C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44">
            <a:extLst>
              <a:ext uri="{FF2B5EF4-FFF2-40B4-BE49-F238E27FC236}">
                <a16:creationId xmlns:a16="http://schemas.microsoft.com/office/drawing/2014/main" id="{AED40A3E-F758-456A-ADB9-75E40AC892BC}"/>
              </a:ext>
            </a:extLst>
          </p:cNvPr>
          <p:cNvSpPr/>
          <p:nvPr/>
        </p:nvSpPr>
        <p:spPr>
          <a:xfrm>
            <a:off x="6232519" y="5305061"/>
            <a:ext cx="245759" cy="245759"/>
          </a:xfrm>
          <a:prstGeom prst="roundRect">
            <a:avLst/>
          </a:prstGeom>
          <a:solidFill>
            <a:srgbClr val="B4C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45">
            <a:extLst>
              <a:ext uri="{FF2B5EF4-FFF2-40B4-BE49-F238E27FC236}">
                <a16:creationId xmlns:a16="http://schemas.microsoft.com/office/drawing/2014/main" id="{67B4DE2B-2257-4F1C-A4DB-53D39B9E408E}"/>
              </a:ext>
            </a:extLst>
          </p:cNvPr>
          <p:cNvSpPr/>
          <p:nvPr/>
        </p:nvSpPr>
        <p:spPr>
          <a:xfrm>
            <a:off x="7313940" y="5305060"/>
            <a:ext cx="245759" cy="245759"/>
          </a:xfrm>
          <a:prstGeom prst="roundRect">
            <a:avLst/>
          </a:prstGeom>
          <a:solidFill>
            <a:srgbClr val="B4C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46">
            <a:extLst>
              <a:ext uri="{FF2B5EF4-FFF2-40B4-BE49-F238E27FC236}">
                <a16:creationId xmlns:a16="http://schemas.microsoft.com/office/drawing/2014/main" id="{5D21AB72-AB34-4CB5-B149-7498CC56DA70}"/>
              </a:ext>
            </a:extLst>
          </p:cNvPr>
          <p:cNvSpPr/>
          <p:nvPr/>
        </p:nvSpPr>
        <p:spPr>
          <a:xfrm>
            <a:off x="8396728" y="5305061"/>
            <a:ext cx="245759" cy="245759"/>
          </a:xfrm>
          <a:prstGeom prst="roundRect">
            <a:avLst/>
          </a:prstGeom>
          <a:solidFill>
            <a:srgbClr val="B4C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47">
            <a:extLst>
              <a:ext uri="{FF2B5EF4-FFF2-40B4-BE49-F238E27FC236}">
                <a16:creationId xmlns:a16="http://schemas.microsoft.com/office/drawing/2014/main" id="{047DB25B-BC3D-4096-A439-23B745591075}"/>
              </a:ext>
            </a:extLst>
          </p:cNvPr>
          <p:cNvSpPr/>
          <p:nvPr/>
        </p:nvSpPr>
        <p:spPr>
          <a:xfrm>
            <a:off x="9490472" y="5305059"/>
            <a:ext cx="245759" cy="245759"/>
          </a:xfrm>
          <a:prstGeom prst="roundRect">
            <a:avLst/>
          </a:prstGeom>
          <a:solidFill>
            <a:srgbClr val="B4C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8">
            <a:extLst>
              <a:ext uri="{FF2B5EF4-FFF2-40B4-BE49-F238E27FC236}">
                <a16:creationId xmlns:a16="http://schemas.microsoft.com/office/drawing/2014/main" id="{B463675C-AD50-48E4-AF6D-A06EEE7ADC12}"/>
              </a:ext>
            </a:extLst>
          </p:cNvPr>
          <p:cNvSpPr txBox="1"/>
          <p:nvPr/>
        </p:nvSpPr>
        <p:spPr>
          <a:xfrm>
            <a:off x="5353897" y="525949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9">
            <a:extLst>
              <a:ext uri="{FF2B5EF4-FFF2-40B4-BE49-F238E27FC236}">
                <a16:creationId xmlns:a16="http://schemas.microsoft.com/office/drawing/2014/main" id="{1D69116F-BA53-4A93-AA35-970D7EEB9EB8}"/>
              </a:ext>
            </a:extLst>
          </p:cNvPr>
          <p:cNvSpPr txBox="1"/>
          <p:nvPr/>
        </p:nvSpPr>
        <p:spPr>
          <a:xfrm>
            <a:off x="6444488" y="525949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Video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50">
            <a:extLst>
              <a:ext uri="{FF2B5EF4-FFF2-40B4-BE49-F238E27FC236}">
                <a16:creationId xmlns:a16="http://schemas.microsoft.com/office/drawing/2014/main" id="{82B626BF-179A-437C-87EA-85558727B085}"/>
              </a:ext>
            </a:extLst>
          </p:cNvPr>
          <p:cNvSpPr txBox="1"/>
          <p:nvPr/>
        </p:nvSpPr>
        <p:spPr>
          <a:xfrm>
            <a:off x="7559699" y="5259491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Photo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AFF80C2F-1EDA-41B2-9449-1D114DAA62B8}"/>
              </a:ext>
            </a:extLst>
          </p:cNvPr>
          <p:cNvSpPr txBox="1"/>
          <p:nvPr/>
        </p:nvSpPr>
        <p:spPr>
          <a:xfrm>
            <a:off x="8631314" y="52565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Audio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53">
            <a:extLst>
              <a:ext uri="{FF2B5EF4-FFF2-40B4-BE49-F238E27FC236}">
                <a16:creationId xmlns:a16="http://schemas.microsoft.com/office/drawing/2014/main" id="{99ECF4FF-D1C0-4318-975F-EC6537C2395F}"/>
              </a:ext>
            </a:extLst>
          </p:cNvPr>
          <p:cNvSpPr txBox="1"/>
          <p:nvPr/>
        </p:nvSpPr>
        <p:spPr>
          <a:xfrm>
            <a:off x="9708293" y="5256595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6" name="Group 54">
            <a:extLst>
              <a:ext uri="{FF2B5EF4-FFF2-40B4-BE49-F238E27FC236}">
                <a16:creationId xmlns:a16="http://schemas.microsoft.com/office/drawing/2014/main" id="{F1737B62-22DD-4AF8-8026-76A50FC13644}"/>
              </a:ext>
            </a:extLst>
          </p:cNvPr>
          <p:cNvGrpSpPr/>
          <p:nvPr/>
        </p:nvGrpSpPr>
        <p:grpSpPr>
          <a:xfrm>
            <a:off x="8469089" y="3899842"/>
            <a:ext cx="430842" cy="431578"/>
            <a:chOff x="9145588" y="4435475"/>
            <a:chExt cx="464344" cy="465138"/>
          </a:xfrm>
          <a:solidFill>
            <a:srgbClr val="B4C2C5"/>
          </a:solidFill>
        </p:grpSpPr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E2B924C7-9154-4BE6-9E6E-FA9DD957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CBC0264C-0E1D-460E-A491-53AC5F36D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9">
              <a:extLst>
                <a:ext uri="{FF2B5EF4-FFF2-40B4-BE49-F238E27FC236}">
                  <a16:creationId xmlns:a16="http://schemas.microsoft.com/office/drawing/2014/main" id="{1B9B840B-357E-4A89-A3EC-E74E8C60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0" name="AutoShape 10">
              <a:extLst>
                <a:ext uri="{FF2B5EF4-FFF2-40B4-BE49-F238E27FC236}">
                  <a16:creationId xmlns:a16="http://schemas.microsoft.com/office/drawing/2014/main" id="{0C13239D-EFD1-41C1-A7CD-519D456CF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1" name="AutoShape 11">
              <a:extLst>
                <a:ext uri="{FF2B5EF4-FFF2-40B4-BE49-F238E27FC236}">
                  <a16:creationId xmlns:a16="http://schemas.microsoft.com/office/drawing/2014/main" id="{F405698C-9931-41E7-BD8B-BFE565D11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2" name="AutoShape 12">
              <a:extLst>
                <a:ext uri="{FF2B5EF4-FFF2-40B4-BE49-F238E27FC236}">
                  <a16:creationId xmlns:a16="http://schemas.microsoft.com/office/drawing/2014/main" id="{C0FE4FD7-5D1A-4567-8E1C-41F7F1890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3" name="AutoShape 13">
              <a:extLst>
                <a:ext uri="{FF2B5EF4-FFF2-40B4-BE49-F238E27FC236}">
                  <a16:creationId xmlns:a16="http://schemas.microsoft.com/office/drawing/2014/main" id="{353F9C42-218E-48B3-B05F-F33FAC8E4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4" name="AutoShape 14">
              <a:extLst>
                <a:ext uri="{FF2B5EF4-FFF2-40B4-BE49-F238E27FC236}">
                  <a16:creationId xmlns:a16="http://schemas.microsoft.com/office/drawing/2014/main" id="{6D7B8309-207C-4EDD-99AF-3864C9E47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5" name="AutoShape 15">
              <a:extLst>
                <a:ext uri="{FF2B5EF4-FFF2-40B4-BE49-F238E27FC236}">
                  <a16:creationId xmlns:a16="http://schemas.microsoft.com/office/drawing/2014/main" id="{D349F95D-0449-4D69-891A-743D44BA2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6" name="Group 64">
            <a:extLst>
              <a:ext uri="{FF2B5EF4-FFF2-40B4-BE49-F238E27FC236}">
                <a16:creationId xmlns:a16="http://schemas.microsoft.com/office/drawing/2014/main" id="{F69447D8-B512-4464-B60C-A4A4336CC56B}"/>
              </a:ext>
            </a:extLst>
          </p:cNvPr>
          <p:cNvGrpSpPr/>
          <p:nvPr/>
        </p:nvGrpSpPr>
        <p:grpSpPr>
          <a:xfrm>
            <a:off x="5112987" y="3896956"/>
            <a:ext cx="296066" cy="431578"/>
            <a:chOff x="3582988" y="3510757"/>
            <a:chExt cx="319088" cy="465138"/>
          </a:xfrm>
          <a:solidFill>
            <a:srgbClr val="B4C2C5"/>
          </a:solidFill>
        </p:grpSpPr>
        <p:sp>
          <p:nvSpPr>
            <p:cNvPr id="57" name="AutoShape 113">
              <a:extLst>
                <a:ext uri="{FF2B5EF4-FFF2-40B4-BE49-F238E27FC236}">
                  <a16:creationId xmlns:a16="http://schemas.microsoft.com/office/drawing/2014/main" id="{B9400B26-2BE6-4555-8E3C-7D347CC1A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8" name="AutoShape 114">
              <a:extLst>
                <a:ext uri="{FF2B5EF4-FFF2-40B4-BE49-F238E27FC236}">
                  <a16:creationId xmlns:a16="http://schemas.microsoft.com/office/drawing/2014/main" id="{8C8755CB-C2C7-4BCA-9580-5B25F8BA3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67">
            <a:extLst>
              <a:ext uri="{FF2B5EF4-FFF2-40B4-BE49-F238E27FC236}">
                <a16:creationId xmlns:a16="http://schemas.microsoft.com/office/drawing/2014/main" id="{4E4452FB-7168-4F88-ADCE-5A530E4F161A}"/>
              </a:ext>
            </a:extLst>
          </p:cNvPr>
          <p:cNvGrpSpPr/>
          <p:nvPr/>
        </p:nvGrpSpPr>
        <p:grpSpPr>
          <a:xfrm>
            <a:off x="8459198" y="2509944"/>
            <a:ext cx="430842" cy="430842"/>
            <a:chOff x="4439444" y="2582069"/>
            <a:chExt cx="464344" cy="464344"/>
          </a:xfrm>
          <a:solidFill>
            <a:srgbClr val="B4C2C5"/>
          </a:solidFill>
        </p:grpSpPr>
        <p:sp>
          <p:nvSpPr>
            <p:cNvPr id="60" name="AutoShape 123">
              <a:extLst>
                <a:ext uri="{FF2B5EF4-FFF2-40B4-BE49-F238E27FC236}">
                  <a16:creationId xmlns:a16="http://schemas.microsoft.com/office/drawing/2014/main" id="{5C8830F1-C30C-4CAF-8E75-2AB53C5A5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444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1" name="AutoShape 124">
              <a:extLst>
                <a:ext uri="{FF2B5EF4-FFF2-40B4-BE49-F238E27FC236}">
                  <a16:creationId xmlns:a16="http://schemas.microsoft.com/office/drawing/2014/main" id="{E8E159C3-2B24-4D92-8F58-AE18E0E22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271224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2" name="AutoShape 125">
              <a:extLst>
                <a:ext uri="{FF2B5EF4-FFF2-40B4-BE49-F238E27FC236}">
                  <a16:creationId xmlns:a16="http://schemas.microsoft.com/office/drawing/2014/main" id="{49B70AF7-AD42-42A7-A64C-9469EF820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5" y="275590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63" name="Group 71">
            <a:extLst>
              <a:ext uri="{FF2B5EF4-FFF2-40B4-BE49-F238E27FC236}">
                <a16:creationId xmlns:a16="http://schemas.microsoft.com/office/drawing/2014/main" id="{29A0E3CE-0B27-459F-94ED-FEEF29578478}"/>
              </a:ext>
            </a:extLst>
          </p:cNvPr>
          <p:cNvGrpSpPr/>
          <p:nvPr/>
        </p:nvGrpSpPr>
        <p:grpSpPr>
          <a:xfrm>
            <a:off x="5109305" y="2509944"/>
            <a:ext cx="430842" cy="430842"/>
            <a:chOff x="4439444" y="1652588"/>
            <a:chExt cx="464344" cy="464344"/>
          </a:xfrm>
          <a:solidFill>
            <a:srgbClr val="B4C2C5"/>
          </a:solidFill>
        </p:grpSpPr>
        <p:sp>
          <p:nvSpPr>
            <p:cNvPr id="64" name="AutoShape 136">
              <a:extLst>
                <a:ext uri="{FF2B5EF4-FFF2-40B4-BE49-F238E27FC236}">
                  <a16:creationId xmlns:a16="http://schemas.microsoft.com/office/drawing/2014/main" id="{655B891E-6605-4AC7-8174-DAFC4288B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1710532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5" name="AutoShape 137">
              <a:extLst>
                <a:ext uri="{FF2B5EF4-FFF2-40B4-BE49-F238E27FC236}">
                  <a16:creationId xmlns:a16="http://schemas.microsoft.com/office/drawing/2014/main" id="{C43830A4-9303-4C75-9672-EF7274DF0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444" y="1652588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6" name="AutoShape 138">
              <a:extLst>
                <a:ext uri="{FF2B5EF4-FFF2-40B4-BE49-F238E27FC236}">
                  <a16:creationId xmlns:a16="http://schemas.microsoft.com/office/drawing/2014/main" id="{BC7B2520-1201-49D7-A892-D96553CDD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1652588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7" name="TextBox 75">
            <a:extLst>
              <a:ext uri="{FF2B5EF4-FFF2-40B4-BE49-F238E27FC236}">
                <a16:creationId xmlns:a16="http://schemas.microsoft.com/office/drawing/2014/main" id="{251DBBE6-DD7C-4E0F-86EC-7F8C6A88051F}"/>
              </a:ext>
            </a:extLst>
          </p:cNvPr>
          <p:cNvSpPr txBox="1"/>
          <p:nvPr/>
        </p:nvSpPr>
        <p:spPr>
          <a:xfrm>
            <a:off x="4996865" y="2975570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B4C2C5"/>
                </a:solidFill>
              </a:rPr>
              <a:t>400K</a:t>
            </a:r>
            <a:endParaRPr lang="en-GB" sz="2000" b="1" dirty="0">
              <a:solidFill>
                <a:srgbClr val="B4C2C5"/>
              </a:solidFill>
            </a:endParaRP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CDC9132C-5612-4BA2-94C2-6B2344462905}"/>
              </a:ext>
            </a:extLst>
          </p:cNvPr>
          <p:cNvSpPr txBox="1"/>
          <p:nvPr/>
        </p:nvSpPr>
        <p:spPr>
          <a:xfrm>
            <a:off x="8365754" y="2976056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B4C2C5"/>
                </a:solidFill>
              </a:rPr>
              <a:t>600K</a:t>
            </a:r>
            <a:endParaRPr lang="en-GB" sz="2000" b="1" dirty="0">
              <a:solidFill>
                <a:srgbClr val="B4C2C5"/>
              </a:solidFill>
            </a:endParaRPr>
          </a:p>
        </p:txBody>
      </p:sp>
      <p:sp>
        <p:nvSpPr>
          <p:cNvPr id="69" name="TextBox 83">
            <a:extLst>
              <a:ext uri="{FF2B5EF4-FFF2-40B4-BE49-F238E27FC236}">
                <a16:creationId xmlns:a16="http://schemas.microsoft.com/office/drawing/2014/main" id="{0DC04BE4-DE4C-45FB-BFA6-A9D1ACA92EE6}"/>
              </a:ext>
            </a:extLst>
          </p:cNvPr>
          <p:cNvSpPr txBox="1"/>
          <p:nvPr/>
        </p:nvSpPr>
        <p:spPr>
          <a:xfrm>
            <a:off x="4996865" y="4338105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B4C2C5"/>
                </a:solidFill>
              </a:rPr>
              <a:t>800K</a:t>
            </a:r>
            <a:endParaRPr lang="en-GB" sz="2000" b="1" dirty="0">
              <a:solidFill>
                <a:srgbClr val="B4C2C5"/>
              </a:solidFill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0EF35041-E89C-48ED-B803-0FA0C8215CEC}"/>
              </a:ext>
            </a:extLst>
          </p:cNvPr>
          <p:cNvSpPr txBox="1"/>
          <p:nvPr/>
        </p:nvSpPr>
        <p:spPr>
          <a:xfrm>
            <a:off x="8365754" y="434132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B4C2C5"/>
                </a:solidFill>
              </a:rPr>
              <a:t>200K</a:t>
            </a:r>
            <a:endParaRPr lang="en-GB" sz="2000" b="1">
              <a:solidFill>
                <a:srgbClr val="B4C2C5"/>
              </a:solidFill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E143068-1465-4A37-BDBC-6752208A93AC}"/>
              </a:ext>
            </a:extLst>
          </p:cNvPr>
          <p:cNvGrpSpPr/>
          <p:nvPr/>
        </p:nvGrpSpPr>
        <p:grpSpPr>
          <a:xfrm>
            <a:off x="8834384" y="2345504"/>
            <a:ext cx="2472589" cy="1398881"/>
            <a:chOff x="8467222" y="2112418"/>
            <a:chExt cx="2472589" cy="1398881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6363CCCD-6655-4A81-A3DC-E8E56A3C6BA9}"/>
                </a:ext>
              </a:extLst>
            </p:cNvPr>
            <p:cNvSpPr txBox="1"/>
            <p:nvPr/>
          </p:nvSpPr>
          <p:spPr>
            <a:xfrm>
              <a:off x="8467222" y="2112418"/>
              <a:ext cx="2040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73" name="Text Placeholder 32">
              <a:extLst>
                <a:ext uri="{FF2B5EF4-FFF2-40B4-BE49-F238E27FC236}">
                  <a16:creationId xmlns:a16="http://schemas.microsoft.com/office/drawing/2014/main" id="{CDAA36AE-7A65-4B7C-B0CB-C7E6F3C3015C}"/>
                </a:ext>
              </a:extLst>
            </p:cNvPr>
            <p:cNvSpPr txBox="1">
              <a:spLocks/>
            </p:cNvSpPr>
            <p:nvPr/>
          </p:nvSpPr>
          <p:spPr>
            <a:xfrm>
              <a:off x="8686493" y="2529085"/>
              <a:ext cx="2253318" cy="98221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93EC23A-05A9-4C96-8EF9-FE99C59CA58A}"/>
              </a:ext>
            </a:extLst>
          </p:cNvPr>
          <p:cNvGrpSpPr/>
          <p:nvPr/>
        </p:nvGrpSpPr>
        <p:grpSpPr>
          <a:xfrm>
            <a:off x="5583906" y="2345504"/>
            <a:ext cx="2472589" cy="1398881"/>
            <a:chOff x="8467222" y="2112418"/>
            <a:chExt cx="2472589" cy="1398881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5C88456-9505-4A85-995C-D6CB4311E7E1}"/>
                </a:ext>
              </a:extLst>
            </p:cNvPr>
            <p:cNvSpPr txBox="1"/>
            <p:nvPr/>
          </p:nvSpPr>
          <p:spPr>
            <a:xfrm>
              <a:off x="8467222" y="2112418"/>
              <a:ext cx="2040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76" name="Text Placeholder 32">
              <a:extLst>
                <a:ext uri="{FF2B5EF4-FFF2-40B4-BE49-F238E27FC236}">
                  <a16:creationId xmlns:a16="http://schemas.microsoft.com/office/drawing/2014/main" id="{55698946-D32B-4CCE-8BB3-3B1A8BAD63AB}"/>
                </a:ext>
              </a:extLst>
            </p:cNvPr>
            <p:cNvSpPr txBox="1">
              <a:spLocks/>
            </p:cNvSpPr>
            <p:nvPr/>
          </p:nvSpPr>
          <p:spPr>
            <a:xfrm>
              <a:off x="8686493" y="2529085"/>
              <a:ext cx="2253318" cy="98221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75C92AC-FF31-4749-8EBF-E71DE73FAD14}"/>
              </a:ext>
            </a:extLst>
          </p:cNvPr>
          <p:cNvGrpSpPr/>
          <p:nvPr/>
        </p:nvGrpSpPr>
        <p:grpSpPr>
          <a:xfrm>
            <a:off x="8834384" y="3779710"/>
            <a:ext cx="2472589" cy="1398881"/>
            <a:chOff x="8467222" y="2112418"/>
            <a:chExt cx="2472589" cy="1398881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0344DF8B-E639-4548-BC36-30AD89FC4B14}"/>
                </a:ext>
              </a:extLst>
            </p:cNvPr>
            <p:cNvSpPr txBox="1"/>
            <p:nvPr/>
          </p:nvSpPr>
          <p:spPr>
            <a:xfrm>
              <a:off x="8467222" y="2112418"/>
              <a:ext cx="2040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79" name="Text Placeholder 32">
              <a:extLst>
                <a:ext uri="{FF2B5EF4-FFF2-40B4-BE49-F238E27FC236}">
                  <a16:creationId xmlns:a16="http://schemas.microsoft.com/office/drawing/2014/main" id="{1C6A1212-730C-4DBD-BB37-A81D1F607565}"/>
                </a:ext>
              </a:extLst>
            </p:cNvPr>
            <p:cNvSpPr txBox="1">
              <a:spLocks/>
            </p:cNvSpPr>
            <p:nvPr/>
          </p:nvSpPr>
          <p:spPr>
            <a:xfrm>
              <a:off x="8686493" y="2529085"/>
              <a:ext cx="2253318" cy="98221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EB9B180-A7A4-410F-B318-7709DC23088E}"/>
              </a:ext>
            </a:extLst>
          </p:cNvPr>
          <p:cNvGrpSpPr/>
          <p:nvPr/>
        </p:nvGrpSpPr>
        <p:grpSpPr>
          <a:xfrm>
            <a:off x="5583906" y="3779710"/>
            <a:ext cx="2472589" cy="1398881"/>
            <a:chOff x="8467222" y="2112418"/>
            <a:chExt cx="2472589" cy="1398881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273368A-AB82-48D4-A95A-A91D58473956}"/>
                </a:ext>
              </a:extLst>
            </p:cNvPr>
            <p:cNvSpPr txBox="1"/>
            <p:nvPr/>
          </p:nvSpPr>
          <p:spPr>
            <a:xfrm>
              <a:off x="8467222" y="2112418"/>
              <a:ext cx="2040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82" name="Text Placeholder 32">
              <a:extLst>
                <a:ext uri="{FF2B5EF4-FFF2-40B4-BE49-F238E27FC236}">
                  <a16:creationId xmlns:a16="http://schemas.microsoft.com/office/drawing/2014/main" id="{F0B8DC3D-31B8-48D5-88C6-7D7FECE1FC88}"/>
                </a:ext>
              </a:extLst>
            </p:cNvPr>
            <p:cNvSpPr txBox="1">
              <a:spLocks/>
            </p:cNvSpPr>
            <p:nvPr/>
          </p:nvSpPr>
          <p:spPr>
            <a:xfrm>
              <a:off x="8686493" y="2529085"/>
              <a:ext cx="2253318" cy="98221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40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67" grpId="0"/>
      <p:bldP spid="68" grpId="0"/>
      <p:bldP spid="69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EAB422-1347-4149-9217-4CE1D1A5B2DA}"/>
              </a:ext>
            </a:extLst>
          </p:cNvPr>
          <p:cNvGrpSpPr/>
          <p:nvPr/>
        </p:nvGrpSpPr>
        <p:grpSpPr>
          <a:xfrm>
            <a:off x="1152153" y="429870"/>
            <a:ext cx="3505200" cy="577141"/>
            <a:chOff x="1137042" y="406355"/>
            <a:chExt cx="3505200" cy="57714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A03E40-8CDB-416B-8EE2-63848330F22B}"/>
                </a:ext>
              </a:extLst>
            </p:cNvPr>
            <p:cNvSpPr txBox="1"/>
            <p:nvPr/>
          </p:nvSpPr>
          <p:spPr>
            <a:xfrm>
              <a:off x="1137042" y="406355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2715E9E-118C-4770-A357-B5B35935C41C}"/>
                </a:ext>
              </a:extLst>
            </p:cNvPr>
            <p:cNvSpPr/>
            <p:nvPr/>
          </p:nvSpPr>
          <p:spPr>
            <a:xfrm>
              <a:off x="1137042" y="729580"/>
              <a:ext cx="151355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THESIS SUMMED UP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1CE3F5-6FC2-46DF-8217-8D89C942B180}"/>
              </a:ext>
            </a:extLst>
          </p:cNvPr>
          <p:cNvGrpSpPr/>
          <p:nvPr/>
        </p:nvGrpSpPr>
        <p:grpSpPr>
          <a:xfrm>
            <a:off x="4233195" y="2091766"/>
            <a:ext cx="3725610" cy="3703168"/>
            <a:chOff x="4563317" y="2073518"/>
            <a:chExt cx="2988195" cy="2970196"/>
          </a:xfrm>
        </p:grpSpPr>
        <p:grpSp>
          <p:nvGrpSpPr>
            <p:cNvPr id="9" name="Group 33">
              <a:extLst>
                <a:ext uri="{FF2B5EF4-FFF2-40B4-BE49-F238E27FC236}">
                  <a16:creationId xmlns:a16="http://schemas.microsoft.com/office/drawing/2014/main" id="{98906914-43C2-49B0-A7E2-D57731494357}"/>
                </a:ext>
              </a:extLst>
            </p:cNvPr>
            <p:cNvGrpSpPr/>
            <p:nvPr/>
          </p:nvGrpSpPr>
          <p:grpSpPr>
            <a:xfrm>
              <a:off x="4563317" y="3640923"/>
              <a:ext cx="1402792" cy="1402791"/>
              <a:chOff x="4286250" y="3829050"/>
              <a:chExt cx="1609725" cy="1609725"/>
            </a:xfrm>
          </p:grpSpPr>
          <p:sp>
            <p:nvSpPr>
              <p:cNvPr id="22" name="Teardrop 34">
                <a:extLst>
                  <a:ext uri="{FF2B5EF4-FFF2-40B4-BE49-F238E27FC236}">
                    <a16:creationId xmlns:a16="http://schemas.microsoft.com/office/drawing/2014/main" id="{B0C4D7CB-32FE-42D6-8DBB-7DD3D77225DC}"/>
                  </a:ext>
                </a:extLst>
              </p:cNvPr>
              <p:cNvSpPr/>
              <p:nvPr/>
            </p:nvSpPr>
            <p:spPr>
              <a:xfrm>
                <a:off x="4286250" y="3829050"/>
                <a:ext cx="1609725" cy="1609725"/>
              </a:xfrm>
              <a:prstGeom prst="teardrop">
                <a:avLst/>
              </a:prstGeom>
              <a:solidFill>
                <a:srgbClr val="B4C2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B9D2A874-B91E-44EB-807B-DE06D7BD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00479" y="4160327"/>
                <a:ext cx="947169" cy="947169"/>
              </a:xfrm>
              <a:custGeom>
                <a:avLst/>
                <a:gdLst>
                  <a:gd name="T0" fmla="*/ 184 w 260"/>
                  <a:gd name="T1" fmla="*/ 106 h 260"/>
                  <a:gd name="T2" fmla="*/ 193 w 260"/>
                  <a:gd name="T3" fmla="*/ 143 h 260"/>
                  <a:gd name="T4" fmla="*/ 117 w 260"/>
                  <a:gd name="T5" fmla="*/ 219 h 260"/>
                  <a:gd name="T6" fmla="*/ 42 w 260"/>
                  <a:gd name="T7" fmla="*/ 143 h 260"/>
                  <a:gd name="T8" fmla="*/ 117 w 260"/>
                  <a:gd name="T9" fmla="*/ 66 h 260"/>
                  <a:gd name="T10" fmla="*/ 154 w 260"/>
                  <a:gd name="T11" fmla="*/ 76 h 260"/>
                  <a:gd name="T12" fmla="*/ 183 w 260"/>
                  <a:gd name="T13" fmla="*/ 46 h 260"/>
                  <a:gd name="T14" fmla="*/ 117 w 260"/>
                  <a:gd name="T15" fmla="*/ 25 h 260"/>
                  <a:gd name="T16" fmla="*/ 0 w 260"/>
                  <a:gd name="T17" fmla="*/ 143 h 260"/>
                  <a:gd name="T18" fmla="*/ 117 w 260"/>
                  <a:gd name="T19" fmla="*/ 260 h 260"/>
                  <a:gd name="T20" fmla="*/ 233 w 260"/>
                  <a:gd name="T21" fmla="*/ 143 h 260"/>
                  <a:gd name="T22" fmla="*/ 213 w 260"/>
                  <a:gd name="T23" fmla="*/ 77 h 260"/>
                  <a:gd name="T24" fmla="*/ 184 w 260"/>
                  <a:gd name="T25" fmla="*/ 106 h 260"/>
                  <a:gd name="T26" fmla="*/ 225 w 260"/>
                  <a:gd name="T27" fmla="*/ 35 h 260"/>
                  <a:gd name="T28" fmla="*/ 225 w 260"/>
                  <a:gd name="T29" fmla="*/ 35 h 260"/>
                  <a:gd name="T30" fmla="*/ 225 w 260"/>
                  <a:gd name="T31" fmla="*/ 0 h 260"/>
                  <a:gd name="T32" fmla="*/ 203 w 260"/>
                  <a:gd name="T33" fmla="*/ 23 h 260"/>
                  <a:gd name="T34" fmla="*/ 203 w 260"/>
                  <a:gd name="T35" fmla="*/ 46 h 260"/>
                  <a:gd name="T36" fmla="*/ 139 w 260"/>
                  <a:gd name="T37" fmla="*/ 111 h 260"/>
                  <a:gd name="T38" fmla="*/ 117 w 260"/>
                  <a:gd name="T39" fmla="*/ 104 h 260"/>
                  <a:gd name="T40" fmla="*/ 79 w 260"/>
                  <a:gd name="T41" fmla="*/ 143 h 260"/>
                  <a:gd name="T42" fmla="*/ 117 w 260"/>
                  <a:gd name="T43" fmla="*/ 181 h 260"/>
                  <a:gd name="T44" fmla="*/ 155 w 260"/>
                  <a:gd name="T45" fmla="*/ 143 h 260"/>
                  <a:gd name="T46" fmla="*/ 150 w 260"/>
                  <a:gd name="T47" fmla="*/ 123 h 260"/>
                  <a:gd name="T48" fmla="*/ 215 w 260"/>
                  <a:gd name="T49" fmla="*/ 58 h 260"/>
                  <a:gd name="T50" fmla="*/ 237 w 260"/>
                  <a:gd name="T51" fmla="*/ 58 h 260"/>
                  <a:gd name="T52" fmla="*/ 260 w 260"/>
                  <a:gd name="T53" fmla="*/ 35 h 260"/>
                  <a:gd name="T54" fmla="*/ 225 w 260"/>
                  <a:gd name="T55" fmla="*/ 3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0" h="260">
                    <a:moveTo>
                      <a:pt x="184" y="106"/>
                    </a:moveTo>
                    <a:cubicBezTo>
                      <a:pt x="190" y="117"/>
                      <a:pt x="193" y="129"/>
                      <a:pt x="193" y="143"/>
                    </a:cubicBezTo>
                    <a:cubicBezTo>
                      <a:pt x="193" y="185"/>
                      <a:pt x="159" y="219"/>
                      <a:pt x="117" y="219"/>
                    </a:cubicBezTo>
                    <a:cubicBezTo>
                      <a:pt x="76" y="219"/>
                      <a:pt x="42" y="185"/>
                      <a:pt x="42" y="143"/>
                    </a:cubicBezTo>
                    <a:cubicBezTo>
                      <a:pt x="42" y="100"/>
                      <a:pt x="76" y="66"/>
                      <a:pt x="117" y="66"/>
                    </a:cubicBezTo>
                    <a:cubicBezTo>
                      <a:pt x="131" y="66"/>
                      <a:pt x="143" y="70"/>
                      <a:pt x="154" y="76"/>
                    </a:cubicBezTo>
                    <a:cubicBezTo>
                      <a:pt x="183" y="46"/>
                      <a:pt x="183" y="46"/>
                      <a:pt x="183" y="46"/>
                    </a:cubicBezTo>
                    <a:cubicBezTo>
                      <a:pt x="165" y="33"/>
                      <a:pt x="141" y="25"/>
                      <a:pt x="117" y="25"/>
                    </a:cubicBezTo>
                    <a:cubicBezTo>
                      <a:pt x="52" y="25"/>
                      <a:pt x="0" y="78"/>
                      <a:pt x="0" y="143"/>
                    </a:cubicBezTo>
                    <a:cubicBezTo>
                      <a:pt x="0" y="207"/>
                      <a:pt x="52" y="260"/>
                      <a:pt x="117" y="260"/>
                    </a:cubicBezTo>
                    <a:cubicBezTo>
                      <a:pt x="181" y="260"/>
                      <a:pt x="233" y="207"/>
                      <a:pt x="233" y="143"/>
                    </a:cubicBezTo>
                    <a:cubicBezTo>
                      <a:pt x="233" y="118"/>
                      <a:pt x="226" y="96"/>
                      <a:pt x="213" y="77"/>
                    </a:cubicBezTo>
                    <a:cubicBezTo>
                      <a:pt x="184" y="106"/>
                      <a:pt x="184" y="106"/>
                      <a:pt x="184" y="106"/>
                    </a:cubicBezTo>
                    <a:close/>
                    <a:moveTo>
                      <a:pt x="225" y="35"/>
                    </a:moveTo>
                    <a:cubicBezTo>
                      <a:pt x="225" y="35"/>
                      <a:pt x="225" y="35"/>
                      <a:pt x="225" y="35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3" y="46"/>
                      <a:pt x="203" y="46"/>
                      <a:pt x="203" y="46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06"/>
                      <a:pt x="125" y="104"/>
                      <a:pt x="117" y="104"/>
                    </a:cubicBezTo>
                    <a:cubicBezTo>
                      <a:pt x="96" y="104"/>
                      <a:pt x="79" y="121"/>
                      <a:pt x="79" y="143"/>
                    </a:cubicBezTo>
                    <a:cubicBezTo>
                      <a:pt x="79" y="164"/>
                      <a:pt x="96" y="181"/>
                      <a:pt x="117" y="181"/>
                    </a:cubicBezTo>
                    <a:cubicBezTo>
                      <a:pt x="138" y="181"/>
                      <a:pt x="155" y="164"/>
                      <a:pt x="155" y="143"/>
                    </a:cubicBezTo>
                    <a:cubicBezTo>
                      <a:pt x="155" y="136"/>
                      <a:pt x="154" y="129"/>
                      <a:pt x="150" y="123"/>
                    </a:cubicBezTo>
                    <a:cubicBezTo>
                      <a:pt x="215" y="58"/>
                      <a:pt x="215" y="58"/>
                      <a:pt x="215" y="58"/>
                    </a:cubicBezTo>
                    <a:cubicBezTo>
                      <a:pt x="237" y="58"/>
                      <a:pt x="237" y="58"/>
                      <a:pt x="237" y="58"/>
                    </a:cubicBezTo>
                    <a:cubicBezTo>
                      <a:pt x="260" y="35"/>
                      <a:pt x="260" y="35"/>
                      <a:pt x="260" y="35"/>
                    </a:cubicBezTo>
                    <a:cubicBezTo>
                      <a:pt x="225" y="35"/>
                      <a:pt x="225" y="35"/>
                      <a:pt x="225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3" name="Group 36">
              <a:extLst>
                <a:ext uri="{FF2B5EF4-FFF2-40B4-BE49-F238E27FC236}">
                  <a16:creationId xmlns:a16="http://schemas.microsoft.com/office/drawing/2014/main" id="{D2435FBF-098B-4A1A-8D3E-CF062AAED196}"/>
                </a:ext>
              </a:extLst>
            </p:cNvPr>
            <p:cNvGrpSpPr/>
            <p:nvPr/>
          </p:nvGrpSpPr>
          <p:grpSpPr>
            <a:xfrm>
              <a:off x="6148720" y="3640923"/>
              <a:ext cx="1402792" cy="1402791"/>
              <a:chOff x="6105525" y="3829050"/>
              <a:chExt cx="1609725" cy="1609725"/>
            </a:xfrm>
          </p:grpSpPr>
          <p:sp>
            <p:nvSpPr>
              <p:cNvPr id="20" name="Teardrop 37">
                <a:extLst>
                  <a:ext uri="{FF2B5EF4-FFF2-40B4-BE49-F238E27FC236}">
                    <a16:creationId xmlns:a16="http://schemas.microsoft.com/office/drawing/2014/main" id="{92871BBA-8501-4F72-A93E-A8218D69103D}"/>
                  </a:ext>
                </a:extLst>
              </p:cNvPr>
              <p:cNvSpPr/>
              <p:nvPr/>
            </p:nvSpPr>
            <p:spPr>
              <a:xfrm flipH="1">
                <a:off x="6105525" y="3829050"/>
                <a:ext cx="1609725" cy="1609725"/>
              </a:xfrm>
              <a:prstGeom prst="teardrop">
                <a:avLst/>
              </a:prstGeom>
              <a:solidFill>
                <a:srgbClr val="B4C2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D9FBB3DC-11CD-4E53-97A9-50BD8F3E12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61930" y="4160327"/>
                <a:ext cx="696913" cy="902820"/>
              </a:xfrm>
              <a:custGeom>
                <a:avLst/>
                <a:gdLst>
                  <a:gd name="T0" fmla="*/ 56 w 192"/>
                  <a:gd name="T1" fmla="*/ 41 h 248"/>
                  <a:gd name="T2" fmla="*/ 136 w 192"/>
                  <a:gd name="T3" fmla="*/ 41 h 248"/>
                  <a:gd name="T4" fmla="*/ 141 w 192"/>
                  <a:gd name="T5" fmla="*/ 37 h 248"/>
                  <a:gd name="T6" fmla="*/ 141 w 192"/>
                  <a:gd name="T7" fmla="*/ 22 h 248"/>
                  <a:gd name="T8" fmla="*/ 120 w 192"/>
                  <a:gd name="T9" fmla="*/ 22 h 248"/>
                  <a:gd name="T10" fmla="*/ 120 w 192"/>
                  <a:gd name="T11" fmla="*/ 10 h 248"/>
                  <a:gd name="T12" fmla="*/ 110 w 192"/>
                  <a:gd name="T13" fmla="*/ 0 h 248"/>
                  <a:gd name="T14" fmla="*/ 82 w 192"/>
                  <a:gd name="T15" fmla="*/ 0 h 248"/>
                  <a:gd name="T16" fmla="*/ 72 w 192"/>
                  <a:gd name="T17" fmla="*/ 10 h 248"/>
                  <a:gd name="T18" fmla="*/ 72 w 192"/>
                  <a:gd name="T19" fmla="*/ 22 h 248"/>
                  <a:gd name="T20" fmla="*/ 51 w 192"/>
                  <a:gd name="T21" fmla="*/ 22 h 248"/>
                  <a:gd name="T22" fmla="*/ 51 w 192"/>
                  <a:gd name="T23" fmla="*/ 37 h 248"/>
                  <a:gd name="T24" fmla="*/ 56 w 192"/>
                  <a:gd name="T25" fmla="*/ 41 h 248"/>
                  <a:gd name="T26" fmla="*/ 82 w 192"/>
                  <a:gd name="T27" fmla="*/ 186 h 248"/>
                  <a:gd name="T28" fmla="*/ 138 w 192"/>
                  <a:gd name="T29" fmla="*/ 132 h 248"/>
                  <a:gd name="T30" fmla="*/ 138 w 192"/>
                  <a:gd name="T31" fmla="*/ 119 h 248"/>
                  <a:gd name="T32" fmla="*/ 125 w 192"/>
                  <a:gd name="T33" fmla="*/ 119 h 248"/>
                  <a:gd name="T34" fmla="*/ 82 w 192"/>
                  <a:gd name="T35" fmla="*/ 160 h 248"/>
                  <a:gd name="T36" fmla="*/ 68 w 192"/>
                  <a:gd name="T37" fmla="*/ 145 h 248"/>
                  <a:gd name="T38" fmla="*/ 54 w 192"/>
                  <a:gd name="T39" fmla="*/ 145 h 248"/>
                  <a:gd name="T40" fmla="*/ 54 w 192"/>
                  <a:gd name="T41" fmla="*/ 159 h 248"/>
                  <a:gd name="T42" fmla="*/ 82 w 192"/>
                  <a:gd name="T43" fmla="*/ 186 h 248"/>
                  <a:gd name="T44" fmla="*/ 151 w 192"/>
                  <a:gd name="T45" fmla="*/ 22 h 248"/>
                  <a:gd name="T46" fmla="*/ 151 w 192"/>
                  <a:gd name="T47" fmla="*/ 37 h 248"/>
                  <a:gd name="T48" fmla="*/ 136 w 192"/>
                  <a:gd name="T49" fmla="*/ 51 h 248"/>
                  <a:gd name="T50" fmla="*/ 56 w 192"/>
                  <a:gd name="T51" fmla="*/ 51 h 248"/>
                  <a:gd name="T52" fmla="*/ 41 w 192"/>
                  <a:gd name="T53" fmla="*/ 37 h 248"/>
                  <a:gd name="T54" fmla="*/ 41 w 192"/>
                  <a:gd name="T55" fmla="*/ 22 h 248"/>
                  <a:gd name="T56" fmla="*/ 0 w 192"/>
                  <a:gd name="T57" fmla="*/ 22 h 248"/>
                  <a:gd name="T58" fmla="*/ 0 w 192"/>
                  <a:gd name="T59" fmla="*/ 229 h 248"/>
                  <a:gd name="T60" fmla="*/ 19 w 192"/>
                  <a:gd name="T61" fmla="*/ 248 h 248"/>
                  <a:gd name="T62" fmla="*/ 173 w 192"/>
                  <a:gd name="T63" fmla="*/ 248 h 248"/>
                  <a:gd name="T64" fmla="*/ 192 w 192"/>
                  <a:gd name="T65" fmla="*/ 229 h 248"/>
                  <a:gd name="T66" fmla="*/ 192 w 192"/>
                  <a:gd name="T67" fmla="*/ 22 h 248"/>
                  <a:gd name="T68" fmla="*/ 151 w 192"/>
                  <a:gd name="T69" fmla="*/ 22 h 248"/>
                  <a:gd name="T70" fmla="*/ 168 w 192"/>
                  <a:gd name="T71" fmla="*/ 225 h 248"/>
                  <a:gd name="T72" fmla="*/ 24 w 192"/>
                  <a:gd name="T73" fmla="*/ 225 h 248"/>
                  <a:gd name="T74" fmla="*/ 24 w 192"/>
                  <a:gd name="T75" fmla="*/ 72 h 248"/>
                  <a:gd name="T76" fmla="*/ 168 w 192"/>
                  <a:gd name="T77" fmla="*/ 72 h 248"/>
                  <a:gd name="T78" fmla="*/ 168 w 192"/>
                  <a:gd name="T79" fmla="*/ 225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2" h="248">
                    <a:moveTo>
                      <a:pt x="56" y="41"/>
                    </a:moveTo>
                    <a:cubicBezTo>
                      <a:pt x="136" y="41"/>
                      <a:pt x="136" y="41"/>
                      <a:pt x="136" y="41"/>
                    </a:cubicBezTo>
                    <a:cubicBezTo>
                      <a:pt x="139" y="41"/>
                      <a:pt x="141" y="39"/>
                      <a:pt x="141" y="37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4"/>
                      <a:pt x="116" y="0"/>
                      <a:pt x="110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6" y="0"/>
                      <a:pt x="72" y="4"/>
                      <a:pt x="72" y="10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1" y="39"/>
                      <a:pt x="53" y="41"/>
                      <a:pt x="56" y="41"/>
                    </a:cubicBezTo>
                    <a:moveTo>
                      <a:pt x="82" y="186"/>
                    </a:moveTo>
                    <a:cubicBezTo>
                      <a:pt x="138" y="132"/>
                      <a:pt x="138" y="132"/>
                      <a:pt x="138" y="132"/>
                    </a:cubicBezTo>
                    <a:cubicBezTo>
                      <a:pt x="142" y="128"/>
                      <a:pt x="142" y="122"/>
                      <a:pt x="138" y="119"/>
                    </a:cubicBezTo>
                    <a:cubicBezTo>
                      <a:pt x="135" y="115"/>
                      <a:pt x="129" y="115"/>
                      <a:pt x="125" y="119"/>
                    </a:cubicBezTo>
                    <a:cubicBezTo>
                      <a:pt x="82" y="160"/>
                      <a:pt x="82" y="160"/>
                      <a:pt x="82" y="160"/>
                    </a:cubicBezTo>
                    <a:cubicBezTo>
                      <a:pt x="68" y="145"/>
                      <a:pt x="68" y="145"/>
                      <a:pt x="68" y="145"/>
                    </a:cubicBezTo>
                    <a:cubicBezTo>
                      <a:pt x="64" y="142"/>
                      <a:pt x="58" y="142"/>
                      <a:pt x="54" y="145"/>
                    </a:cubicBezTo>
                    <a:cubicBezTo>
                      <a:pt x="51" y="149"/>
                      <a:pt x="51" y="155"/>
                      <a:pt x="54" y="159"/>
                    </a:cubicBezTo>
                    <a:cubicBezTo>
                      <a:pt x="82" y="186"/>
                      <a:pt x="82" y="186"/>
                      <a:pt x="82" y="186"/>
                    </a:cubicBezTo>
                    <a:close/>
                    <a:moveTo>
                      <a:pt x="151" y="22"/>
                    </a:moveTo>
                    <a:cubicBezTo>
                      <a:pt x="151" y="37"/>
                      <a:pt x="151" y="37"/>
                      <a:pt x="151" y="37"/>
                    </a:cubicBezTo>
                    <a:cubicBezTo>
                      <a:pt x="151" y="44"/>
                      <a:pt x="144" y="51"/>
                      <a:pt x="13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8" y="51"/>
                      <a:pt x="41" y="44"/>
                      <a:pt x="41" y="37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40"/>
                      <a:pt x="9" y="248"/>
                      <a:pt x="19" y="248"/>
                    </a:cubicBezTo>
                    <a:cubicBezTo>
                      <a:pt x="173" y="248"/>
                      <a:pt x="173" y="248"/>
                      <a:pt x="173" y="248"/>
                    </a:cubicBezTo>
                    <a:cubicBezTo>
                      <a:pt x="183" y="248"/>
                      <a:pt x="192" y="240"/>
                      <a:pt x="192" y="229"/>
                    </a:cubicBezTo>
                    <a:cubicBezTo>
                      <a:pt x="192" y="22"/>
                      <a:pt x="192" y="22"/>
                      <a:pt x="192" y="22"/>
                    </a:cubicBezTo>
                    <a:cubicBezTo>
                      <a:pt x="151" y="22"/>
                      <a:pt x="151" y="22"/>
                      <a:pt x="151" y="22"/>
                    </a:cubicBezTo>
                    <a:close/>
                    <a:moveTo>
                      <a:pt x="168" y="225"/>
                    </a:moveTo>
                    <a:cubicBezTo>
                      <a:pt x="24" y="225"/>
                      <a:pt x="24" y="225"/>
                      <a:pt x="24" y="225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168" y="72"/>
                      <a:pt x="168" y="72"/>
                      <a:pt x="168" y="72"/>
                    </a:cubicBezTo>
                    <a:lnTo>
                      <a:pt x="168" y="2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4" name="Group 39">
              <a:extLst>
                <a:ext uri="{FF2B5EF4-FFF2-40B4-BE49-F238E27FC236}">
                  <a16:creationId xmlns:a16="http://schemas.microsoft.com/office/drawing/2014/main" id="{3893C750-0FBB-48FC-B062-488D5C4F8F9E}"/>
                </a:ext>
              </a:extLst>
            </p:cNvPr>
            <p:cNvGrpSpPr/>
            <p:nvPr/>
          </p:nvGrpSpPr>
          <p:grpSpPr>
            <a:xfrm>
              <a:off x="6148720" y="2073518"/>
              <a:ext cx="1402792" cy="1402791"/>
              <a:chOff x="6105525" y="2030429"/>
              <a:chExt cx="1609725" cy="1609725"/>
            </a:xfrm>
          </p:grpSpPr>
          <p:sp>
            <p:nvSpPr>
              <p:cNvPr id="18" name="Teardrop 40">
                <a:extLst>
                  <a:ext uri="{FF2B5EF4-FFF2-40B4-BE49-F238E27FC236}">
                    <a16:creationId xmlns:a16="http://schemas.microsoft.com/office/drawing/2014/main" id="{2200CEAA-1754-48FB-97E2-298ECE87CCA0}"/>
                  </a:ext>
                </a:extLst>
              </p:cNvPr>
              <p:cNvSpPr/>
              <p:nvPr/>
            </p:nvSpPr>
            <p:spPr>
              <a:xfrm flipH="1" flipV="1">
                <a:off x="6105525" y="2030429"/>
                <a:ext cx="1609725" cy="1609725"/>
              </a:xfrm>
              <a:prstGeom prst="teardrop">
                <a:avLst/>
              </a:prstGeom>
              <a:solidFill>
                <a:srgbClr val="B4C2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Freeform 23">
                <a:extLst>
                  <a:ext uri="{FF2B5EF4-FFF2-40B4-BE49-F238E27FC236}">
                    <a16:creationId xmlns:a16="http://schemas.microsoft.com/office/drawing/2014/main" id="{E3C1C1FB-F716-43C2-A0C3-E6C82994A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55594" y="2468413"/>
                <a:ext cx="703249" cy="842632"/>
              </a:xfrm>
              <a:custGeom>
                <a:avLst/>
                <a:gdLst>
                  <a:gd name="T0" fmla="*/ 104 w 193"/>
                  <a:gd name="T1" fmla="*/ 66 h 232"/>
                  <a:gd name="T2" fmla="*/ 129 w 193"/>
                  <a:gd name="T3" fmla="*/ 66 h 232"/>
                  <a:gd name="T4" fmla="*/ 104 w 193"/>
                  <a:gd name="T5" fmla="*/ 0 h 232"/>
                  <a:gd name="T6" fmla="*/ 16 w 193"/>
                  <a:gd name="T7" fmla="*/ 82 h 232"/>
                  <a:gd name="T8" fmla="*/ 8 w 193"/>
                  <a:gd name="T9" fmla="*/ 118 h 232"/>
                  <a:gd name="T10" fmla="*/ 25 w 193"/>
                  <a:gd name="T11" fmla="*/ 144 h 232"/>
                  <a:gd name="T12" fmla="*/ 98 w 193"/>
                  <a:gd name="T13" fmla="*/ 173 h 232"/>
                  <a:gd name="T14" fmla="*/ 175 w 193"/>
                  <a:gd name="T15" fmla="*/ 198 h 232"/>
                  <a:gd name="T16" fmla="*/ 193 w 193"/>
                  <a:gd name="T17" fmla="*/ 87 h 232"/>
                  <a:gd name="T18" fmla="*/ 157 w 193"/>
                  <a:gd name="T19" fmla="*/ 70 h 232"/>
                  <a:gd name="T20" fmla="*/ 146 w 193"/>
                  <a:gd name="T21" fmla="*/ 74 h 232"/>
                  <a:gd name="T22" fmla="*/ 149 w 193"/>
                  <a:gd name="T23" fmla="*/ 88 h 232"/>
                  <a:gd name="T24" fmla="*/ 142 w 193"/>
                  <a:gd name="T25" fmla="*/ 97 h 232"/>
                  <a:gd name="T26" fmla="*/ 131 w 193"/>
                  <a:gd name="T27" fmla="*/ 92 h 232"/>
                  <a:gd name="T28" fmla="*/ 123 w 193"/>
                  <a:gd name="T29" fmla="*/ 104 h 232"/>
                  <a:gd name="T30" fmla="*/ 112 w 193"/>
                  <a:gd name="T31" fmla="*/ 105 h 232"/>
                  <a:gd name="T32" fmla="*/ 108 w 193"/>
                  <a:gd name="T33" fmla="*/ 94 h 232"/>
                  <a:gd name="T34" fmla="*/ 94 w 193"/>
                  <a:gd name="T35" fmla="*/ 97 h 232"/>
                  <a:gd name="T36" fmla="*/ 85 w 193"/>
                  <a:gd name="T37" fmla="*/ 90 h 232"/>
                  <a:gd name="T38" fmla="*/ 90 w 193"/>
                  <a:gd name="T39" fmla="*/ 80 h 232"/>
                  <a:gd name="T40" fmla="*/ 78 w 193"/>
                  <a:gd name="T41" fmla="*/ 72 h 232"/>
                  <a:gd name="T42" fmla="*/ 76 w 193"/>
                  <a:gd name="T43" fmla="*/ 61 h 232"/>
                  <a:gd name="T44" fmla="*/ 88 w 193"/>
                  <a:gd name="T45" fmla="*/ 57 h 232"/>
                  <a:gd name="T46" fmla="*/ 84 w 193"/>
                  <a:gd name="T47" fmla="*/ 44 h 232"/>
                  <a:gd name="T48" fmla="*/ 91 w 193"/>
                  <a:gd name="T49" fmla="*/ 34 h 232"/>
                  <a:gd name="T50" fmla="*/ 102 w 193"/>
                  <a:gd name="T51" fmla="*/ 40 h 232"/>
                  <a:gd name="T52" fmla="*/ 110 w 193"/>
                  <a:gd name="T53" fmla="*/ 28 h 232"/>
                  <a:gd name="T54" fmla="*/ 121 w 193"/>
                  <a:gd name="T55" fmla="*/ 26 h 232"/>
                  <a:gd name="T56" fmla="*/ 125 w 193"/>
                  <a:gd name="T57" fmla="*/ 37 h 232"/>
                  <a:gd name="T58" fmla="*/ 139 w 193"/>
                  <a:gd name="T59" fmla="*/ 34 h 232"/>
                  <a:gd name="T60" fmla="*/ 149 w 193"/>
                  <a:gd name="T61" fmla="*/ 41 h 232"/>
                  <a:gd name="T62" fmla="*/ 143 w 193"/>
                  <a:gd name="T63" fmla="*/ 52 h 232"/>
                  <a:gd name="T64" fmla="*/ 156 w 193"/>
                  <a:gd name="T65" fmla="*/ 59 h 232"/>
                  <a:gd name="T66" fmla="*/ 157 w 193"/>
                  <a:gd name="T67" fmla="*/ 7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232">
                    <a:moveTo>
                      <a:pt x="117" y="54"/>
                    </a:moveTo>
                    <a:cubicBezTo>
                      <a:pt x="110" y="54"/>
                      <a:pt x="104" y="59"/>
                      <a:pt x="104" y="66"/>
                    </a:cubicBezTo>
                    <a:cubicBezTo>
                      <a:pt x="104" y="72"/>
                      <a:pt x="110" y="78"/>
                      <a:pt x="117" y="78"/>
                    </a:cubicBezTo>
                    <a:cubicBezTo>
                      <a:pt x="124" y="78"/>
                      <a:pt x="129" y="72"/>
                      <a:pt x="129" y="66"/>
                    </a:cubicBezTo>
                    <a:cubicBezTo>
                      <a:pt x="129" y="59"/>
                      <a:pt x="124" y="54"/>
                      <a:pt x="117" y="54"/>
                    </a:cubicBezTo>
                    <a:moveTo>
                      <a:pt x="104" y="0"/>
                    </a:moveTo>
                    <a:cubicBezTo>
                      <a:pt x="57" y="0"/>
                      <a:pt x="18" y="36"/>
                      <a:pt x="16" y="82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0" y="114"/>
                      <a:pt x="2" y="118"/>
                      <a:pt x="8" y="118"/>
                    </a:cubicBezTo>
                    <a:cubicBezTo>
                      <a:pt x="21" y="118"/>
                      <a:pt x="21" y="118"/>
                      <a:pt x="21" y="118"/>
                    </a:cubicBezTo>
                    <a:cubicBezTo>
                      <a:pt x="25" y="144"/>
                      <a:pt x="25" y="144"/>
                      <a:pt x="25" y="144"/>
                    </a:cubicBezTo>
                    <a:cubicBezTo>
                      <a:pt x="25" y="160"/>
                      <a:pt x="39" y="173"/>
                      <a:pt x="56" y="173"/>
                    </a:cubicBezTo>
                    <a:cubicBezTo>
                      <a:pt x="98" y="173"/>
                      <a:pt x="98" y="173"/>
                      <a:pt x="98" y="173"/>
                    </a:cubicBezTo>
                    <a:cubicBezTo>
                      <a:pt x="98" y="232"/>
                      <a:pt x="98" y="232"/>
                      <a:pt x="98" y="232"/>
                    </a:cubicBezTo>
                    <a:cubicBezTo>
                      <a:pt x="175" y="198"/>
                      <a:pt x="175" y="198"/>
                      <a:pt x="175" y="198"/>
                    </a:cubicBez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86" y="124"/>
                      <a:pt x="193" y="106"/>
                      <a:pt x="193" y="87"/>
                    </a:cubicBezTo>
                    <a:cubicBezTo>
                      <a:pt x="193" y="39"/>
                      <a:pt x="153" y="0"/>
                      <a:pt x="104" y="0"/>
                    </a:cubicBezTo>
                    <a:moveTo>
                      <a:pt x="157" y="70"/>
                    </a:moveTo>
                    <a:cubicBezTo>
                      <a:pt x="157" y="71"/>
                      <a:pt x="156" y="72"/>
                      <a:pt x="156" y="72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5" y="76"/>
                      <a:pt x="144" y="78"/>
                      <a:pt x="143" y="80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50" y="88"/>
                      <a:pt x="149" y="90"/>
                      <a:pt x="149" y="90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1" y="98"/>
                      <a:pt x="140" y="98"/>
                      <a:pt x="139" y="97"/>
                    </a:cubicBezTo>
                    <a:cubicBezTo>
                      <a:pt x="131" y="92"/>
                      <a:pt x="131" y="92"/>
                      <a:pt x="131" y="92"/>
                    </a:cubicBezTo>
                    <a:cubicBezTo>
                      <a:pt x="129" y="93"/>
                      <a:pt x="127" y="93"/>
                      <a:pt x="125" y="94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3" y="104"/>
                      <a:pt x="122" y="105"/>
                      <a:pt x="121" y="105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5"/>
                      <a:pt x="110" y="104"/>
                      <a:pt x="110" y="104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06" y="93"/>
                      <a:pt x="104" y="93"/>
                      <a:pt x="102" y="92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93" y="98"/>
                      <a:pt x="92" y="98"/>
                      <a:pt x="92" y="97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4" y="89"/>
                      <a:pt x="84" y="88"/>
                      <a:pt x="84" y="88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89" y="78"/>
                      <a:pt x="88" y="76"/>
                      <a:pt x="88" y="74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7" y="72"/>
                      <a:pt x="76" y="71"/>
                      <a:pt x="76" y="70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6" y="60"/>
                      <a:pt x="77" y="59"/>
                      <a:pt x="78" y="59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5"/>
                      <a:pt x="89" y="53"/>
                      <a:pt x="90" y="52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3"/>
                      <a:pt x="84" y="42"/>
                      <a:pt x="84" y="41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92" y="34"/>
                      <a:pt x="93" y="34"/>
                      <a:pt x="94" y="34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4" y="39"/>
                      <a:pt x="106" y="38"/>
                      <a:pt x="108" y="3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0" y="27"/>
                      <a:pt x="111" y="26"/>
                      <a:pt x="112" y="26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2" y="26"/>
                      <a:pt x="123" y="27"/>
                      <a:pt x="123" y="28"/>
                    </a:cubicBezTo>
                    <a:cubicBezTo>
                      <a:pt x="125" y="37"/>
                      <a:pt x="125" y="37"/>
                      <a:pt x="125" y="37"/>
                    </a:cubicBezTo>
                    <a:cubicBezTo>
                      <a:pt x="127" y="38"/>
                      <a:pt x="129" y="39"/>
                      <a:pt x="131" y="40"/>
                    </a:cubicBezTo>
                    <a:cubicBezTo>
                      <a:pt x="139" y="34"/>
                      <a:pt x="139" y="34"/>
                      <a:pt x="139" y="34"/>
                    </a:cubicBezTo>
                    <a:cubicBezTo>
                      <a:pt x="140" y="34"/>
                      <a:pt x="141" y="34"/>
                      <a:pt x="142" y="34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0" y="42"/>
                      <a:pt x="150" y="43"/>
                      <a:pt x="149" y="44"/>
                    </a:cubicBezTo>
                    <a:cubicBezTo>
                      <a:pt x="143" y="52"/>
                      <a:pt x="143" y="52"/>
                      <a:pt x="143" y="52"/>
                    </a:cubicBezTo>
                    <a:cubicBezTo>
                      <a:pt x="144" y="53"/>
                      <a:pt x="145" y="55"/>
                      <a:pt x="146" y="57"/>
                    </a:cubicBezTo>
                    <a:cubicBezTo>
                      <a:pt x="156" y="59"/>
                      <a:pt x="156" y="59"/>
                      <a:pt x="156" y="59"/>
                    </a:cubicBezTo>
                    <a:cubicBezTo>
                      <a:pt x="156" y="59"/>
                      <a:pt x="157" y="60"/>
                      <a:pt x="157" y="61"/>
                    </a:cubicBezTo>
                    <a:lnTo>
                      <a:pt x="157" y="7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5" name="Group 42">
              <a:extLst>
                <a:ext uri="{FF2B5EF4-FFF2-40B4-BE49-F238E27FC236}">
                  <a16:creationId xmlns:a16="http://schemas.microsoft.com/office/drawing/2014/main" id="{50FC613C-CE9C-496A-9518-834E7CCE6C01}"/>
                </a:ext>
              </a:extLst>
            </p:cNvPr>
            <p:cNvGrpSpPr/>
            <p:nvPr/>
          </p:nvGrpSpPr>
          <p:grpSpPr>
            <a:xfrm>
              <a:off x="4563317" y="2073518"/>
              <a:ext cx="1402792" cy="1402791"/>
              <a:chOff x="4286250" y="2030429"/>
              <a:chExt cx="1609725" cy="1609725"/>
            </a:xfrm>
          </p:grpSpPr>
          <p:sp>
            <p:nvSpPr>
              <p:cNvPr id="16" name="Teardrop 43">
                <a:extLst>
                  <a:ext uri="{FF2B5EF4-FFF2-40B4-BE49-F238E27FC236}">
                    <a16:creationId xmlns:a16="http://schemas.microsoft.com/office/drawing/2014/main" id="{1CD236A4-428F-4AF6-82F0-20457A845E4A}"/>
                  </a:ext>
                </a:extLst>
              </p:cNvPr>
              <p:cNvSpPr/>
              <p:nvPr/>
            </p:nvSpPr>
            <p:spPr>
              <a:xfrm flipV="1">
                <a:off x="4286250" y="2030429"/>
                <a:ext cx="1609725" cy="1609725"/>
              </a:xfrm>
              <a:prstGeom prst="teardrop">
                <a:avLst/>
              </a:prstGeom>
              <a:solidFill>
                <a:srgbClr val="B4C2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Freeform 24">
                <a:extLst>
                  <a:ext uri="{FF2B5EF4-FFF2-40B4-BE49-F238E27FC236}">
                    <a16:creationId xmlns:a16="http://schemas.microsoft.com/office/drawing/2014/main" id="{250CC6E9-7FAF-4B2E-AD74-F92B5D9D60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98406" y="2395555"/>
                <a:ext cx="874309" cy="988349"/>
              </a:xfrm>
              <a:custGeom>
                <a:avLst/>
                <a:gdLst>
                  <a:gd name="T0" fmla="*/ 62 w 240"/>
                  <a:gd name="T1" fmla="*/ 49 h 272"/>
                  <a:gd name="T2" fmla="*/ 35 w 240"/>
                  <a:gd name="T3" fmla="*/ 35 h 272"/>
                  <a:gd name="T4" fmla="*/ 49 w 240"/>
                  <a:gd name="T5" fmla="*/ 62 h 272"/>
                  <a:gd name="T6" fmla="*/ 62 w 240"/>
                  <a:gd name="T7" fmla="*/ 62 h 272"/>
                  <a:gd name="T8" fmla="*/ 9 w 240"/>
                  <a:gd name="T9" fmla="*/ 111 h 272"/>
                  <a:gd name="T10" fmla="*/ 9 w 240"/>
                  <a:gd name="T11" fmla="*/ 130 h 272"/>
                  <a:gd name="T12" fmla="*/ 38 w 240"/>
                  <a:gd name="T13" fmla="*/ 120 h 272"/>
                  <a:gd name="T14" fmla="*/ 120 w 240"/>
                  <a:gd name="T15" fmla="*/ 38 h 272"/>
                  <a:gd name="T16" fmla="*/ 129 w 240"/>
                  <a:gd name="T17" fmla="*/ 10 h 272"/>
                  <a:gd name="T18" fmla="*/ 111 w 240"/>
                  <a:gd name="T19" fmla="*/ 10 h 272"/>
                  <a:gd name="T20" fmla="*/ 120 w 240"/>
                  <a:gd name="T21" fmla="*/ 38 h 272"/>
                  <a:gd name="T22" fmla="*/ 107 w 240"/>
                  <a:gd name="T23" fmla="*/ 272 h 272"/>
                  <a:gd name="T24" fmla="*/ 153 w 240"/>
                  <a:gd name="T25" fmla="*/ 253 h 272"/>
                  <a:gd name="T26" fmla="*/ 87 w 240"/>
                  <a:gd name="T27" fmla="*/ 244 h 272"/>
                  <a:gd name="T28" fmla="*/ 205 w 240"/>
                  <a:gd name="T29" fmla="*/ 35 h 272"/>
                  <a:gd name="T30" fmla="*/ 178 w 240"/>
                  <a:gd name="T31" fmla="*/ 49 h 272"/>
                  <a:gd name="T32" fmla="*/ 185 w 240"/>
                  <a:gd name="T33" fmla="*/ 65 h 272"/>
                  <a:gd name="T34" fmla="*/ 205 w 240"/>
                  <a:gd name="T35" fmla="*/ 49 h 272"/>
                  <a:gd name="T36" fmla="*/ 120 w 240"/>
                  <a:gd name="T37" fmla="*/ 49 h 272"/>
                  <a:gd name="T38" fmla="*/ 61 w 240"/>
                  <a:gd name="T39" fmla="*/ 156 h 272"/>
                  <a:gd name="T40" fmla="*/ 78 w 240"/>
                  <a:gd name="T41" fmla="*/ 186 h 272"/>
                  <a:gd name="T42" fmla="*/ 75 w 240"/>
                  <a:gd name="T43" fmla="*/ 199 h 272"/>
                  <a:gd name="T44" fmla="*/ 69 w 240"/>
                  <a:gd name="T45" fmla="*/ 229 h 272"/>
                  <a:gd name="T46" fmla="*/ 166 w 240"/>
                  <a:gd name="T47" fmla="*/ 235 h 272"/>
                  <a:gd name="T48" fmla="*/ 171 w 240"/>
                  <a:gd name="T49" fmla="*/ 204 h 272"/>
                  <a:gd name="T50" fmla="*/ 162 w 240"/>
                  <a:gd name="T51" fmla="*/ 199 h 272"/>
                  <a:gd name="T52" fmla="*/ 178 w 240"/>
                  <a:gd name="T53" fmla="*/ 158 h 272"/>
                  <a:gd name="T54" fmla="*/ 120 w 240"/>
                  <a:gd name="T55" fmla="*/ 49 h 272"/>
                  <a:gd name="T56" fmla="*/ 117 w 240"/>
                  <a:gd name="T57" fmla="*/ 136 h 272"/>
                  <a:gd name="T58" fmla="*/ 120 w 240"/>
                  <a:gd name="T59" fmla="*/ 170 h 272"/>
                  <a:gd name="T60" fmla="*/ 143 w 240"/>
                  <a:gd name="T61" fmla="*/ 186 h 272"/>
                  <a:gd name="T62" fmla="*/ 127 w 240"/>
                  <a:gd name="T63" fmla="*/ 199 h 272"/>
                  <a:gd name="T64" fmla="*/ 141 w 240"/>
                  <a:gd name="T65" fmla="*/ 136 h 272"/>
                  <a:gd name="T66" fmla="*/ 141 w 240"/>
                  <a:gd name="T67" fmla="*/ 107 h 272"/>
                  <a:gd name="T68" fmla="*/ 125 w 240"/>
                  <a:gd name="T69" fmla="*/ 127 h 272"/>
                  <a:gd name="T70" fmla="*/ 111 w 240"/>
                  <a:gd name="T71" fmla="*/ 111 h 272"/>
                  <a:gd name="T72" fmla="*/ 85 w 240"/>
                  <a:gd name="T73" fmla="*/ 122 h 272"/>
                  <a:gd name="T74" fmla="*/ 107 w 240"/>
                  <a:gd name="T75" fmla="*/ 136 h 272"/>
                  <a:gd name="T76" fmla="*/ 97 w 240"/>
                  <a:gd name="T77" fmla="*/ 199 h 272"/>
                  <a:gd name="T78" fmla="*/ 78 w 240"/>
                  <a:gd name="T79" fmla="*/ 147 h 272"/>
                  <a:gd name="T80" fmla="*/ 77 w 240"/>
                  <a:gd name="T81" fmla="*/ 146 h 272"/>
                  <a:gd name="T82" fmla="*/ 120 w 240"/>
                  <a:gd name="T83" fmla="*/ 68 h 272"/>
                  <a:gd name="T84" fmla="*/ 162 w 240"/>
                  <a:gd name="T85" fmla="*/ 147 h 272"/>
                  <a:gd name="T86" fmla="*/ 138 w 240"/>
                  <a:gd name="T87" fmla="*/ 117 h 272"/>
                  <a:gd name="T88" fmla="*/ 147 w 240"/>
                  <a:gd name="T89" fmla="*/ 122 h 272"/>
                  <a:gd name="T90" fmla="*/ 135 w 240"/>
                  <a:gd name="T91" fmla="*/ 127 h 272"/>
                  <a:gd name="T92" fmla="*/ 100 w 240"/>
                  <a:gd name="T93" fmla="*/ 127 h 272"/>
                  <a:gd name="T94" fmla="*/ 100 w 240"/>
                  <a:gd name="T95" fmla="*/ 116 h 272"/>
                  <a:gd name="T96" fmla="*/ 107 w 240"/>
                  <a:gd name="T97" fmla="*/ 127 h 272"/>
                  <a:gd name="T98" fmla="*/ 212 w 240"/>
                  <a:gd name="T99" fmla="*/ 111 h 272"/>
                  <a:gd name="T100" fmla="*/ 212 w 240"/>
                  <a:gd name="T101" fmla="*/ 130 h 272"/>
                  <a:gd name="T102" fmla="*/ 240 w 240"/>
                  <a:gd name="T103" fmla="*/ 12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0" h="272">
                    <a:moveTo>
                      <a:pt x="62" y="62"/>
                    </a:moveTo>
                    <a:cubicBezTo>
                      <a:pt x="66" y="58"/>
                      <a:pt x="66" y="52"/>
                      <a:pt x="62" y="49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5" y="32"/>
                      <a:pt x="39" y="32"/>
                      <a:pt x="35" y="35"/>
                    </a:cubicBezTo>
                    <a:cubicBezTo>
                      <a:pt x="32" y="39"/>
                      <a:pt x="32" y="45"/>
                      <a:pt x="35" y="49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4"/>
                      <a:pt x="53" y="65"/>
                      <a:pt x="55" y="65"/>
                    </a:cubicBezTo>
                    <a:cubicBezTo>
                      <a:pt x="58" y="65"/>
                      <a:pt x="60" y="64"/>
                      <a:pt x="62" y="62"/>
                    </a:cubicBezTo>
                    <a:moveTo>
                      <a:pt x="28" y="111"/>
                    </a:moveTo>
                    <a:cubicBezTo>
                      <a:pt x="9" y="111"/>
                      <a:pt x="9" y="111"/>
                      <a:pt x="9" y="111"/>
                    </a:cubicBezTo>
                    <a:cubicBezTo>
                      <a:pt x="4" y="111"/>
                      <a:pt x="0" y="115"/>
                      <a:pt x="0" y="120"/>
                    </a:cubicBezTo>
                    <a:cubicBezTo>
                      <a:pt x="0" y="125"/>
                      <a:pt x="4" y="130"/>
                      <a:pt x="9" y="130"/>
                    </a:cubicBezTo>
                    <a:cubicBezTo>
                      <a:pt x="28" y="130"/>
                      <a:pt x="28" y="130"/>
                      <a:pt x="28" y="130"/>
                    </a:cubicBezTo>
                    <a:cubicBezTo>
                      <a:pt x="34" y="130"/>
                      <a:pt x="38" y="125"/>
                      <a:pt x="38" y="120"/>
                    </a:cubicBezTo>
                    <a:cubicBezTo>
                      <a:pt x="38" y="115"/>
                      <a:pt x="34" y="111"/>
                      <a:pt x="28" y="111"/>
                    </a:cubicBezTo>
                    <a:moveTo>
                      <a:pt x="120" y="38"/>
                    </a:moveTo>
                    <a:cubicBezTo>
                      <a:pt x="125" y="38"/>
                      <a:pt x="129" y="34"/>
                      <a:pt x="129" y="29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4"/>
                      <a:pt x="125" y="0"/>
                      <a:pt x="120" y="0"/>
                    </a:cubicBezTo>
                    <a:cubicBezTo>
                      <a:pt x="115" y="0"/>
                      <a:pt x="111" y="4"/>
                      <a:pt x="111" y="10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111" y="34"/>
                      <a:pt x="115" y="38"/>
                      <a:pt x="120" y="38"/>
                    </a:cubicBezTo>
                    <a:moveTo>
                      <a:pt x="87" y="253"/>
                    </a:moveTo>
                    <a:cubicBezTo>
                      <a:pt x="87" y="264"/>
                      <a:pt x="96" y="272"/>
                      <a:pt x="107" y="272"/>
                    </a:cubicBezTo>
                    <a:cubicBezTo>
                      <a:pt x="133" y="272"/>
                      <a:pt x="133" y="272"/>
                      <a:pt x="133" y="272"/>
                    </a:cubicBezTo>
                    <a:cubicBezTo>
                      <a:pt x="144" y="272"/>
                      <a:pt x="153" y="264"/>
                      <a:pt x="153" y="253"/>
                    </a:cubicBezTo>
                    <a:cubicBezTo>
                      <a:pt x="153" y="244"/>
                      <a:pt x="153" y="244"/>
                      <a:pt x="153" y="244"/>
                    </a:cubicBezTo>
                    <a:cubicBezTo>
                      <a:pt x="87" y="244"/>
                      <a:pt x="87" y="244"/>
                      <a:pt x="87" y="244"/>
                    </a:cubicBezTo>
                    <a:cubicBezTo>
                      <a:pt x="87" y="253"/>
                      <a:pt x="87" y="253"/>
                      <a:pt x="87" y="253"/>
                    </a:cubicBezTo>
                    <a:close/>
                    <a:moveTo>
                      <a:pt x="205" y="35"/>
                    </a:moveTo>
                    <a:cubicBezTo>
                      <a:pt x="201" y="32"/>
                      <a:pt x="195" y="32"/>
                      <a:pt x="192" y="35"/>
                    </a:cubicBezTo>
                    <a:cubicBezTo>
                      <a:pt x="178" y="49"/>
                      <a:pt x="178" y="49"/>
                      <a:pt x="178" y="49"/>
                    </a:cubicBezTo>
                    <a:cubicBezTo>
                      <a:pt x="174" y="52"/>
                      <a:pt x="174" y="58"/>
                      <a:pt x="178" y="62"/>
                    </a:cubicBezTo>
                    <a:cubicBezTo>
                      <a:pt x="180" y="64"/>
                      <a:pt x="182" y="65"/>
                      <a:pt x="185" y="65"/>
                    </a:cubicBezTo>
                    <a:cubicBezTo>
                      <a:pt x="187" y="65"/>
                      <a:pt x="190" y="64"/>
                      <a:pt x="192" y="62"/>
                    </a:cubicBezTo>
                    <a:cubicBezTo>
                      <a:pt x="205" y="49"/>
                      <a:pt x="205" y="49"/>
                      <a:pt x="205" y="49"/>
                    </a:cubicBezTo>
                    <a:cubicBezTo>
                      <a:pt x="209" y="45"/>
                      <a:pt x="209" y="39"/>
                      <a:pt x="205" y="35"/>
                    </a:cubicBezTo>
                    <a:moveTo>
                      <a:pt x="120" y="49"/>
                    </a:moveTo>
                    <a:cubicBezTo>
                      <a:pt x="81" y="49"/>
                      <a:pt x="50" y="80"/>
                      <a:pt x="50" y="118"/>
                    </a:cubicBezTo>
                    <a:cubicBezTo>
                      <a:pt x="50" y="132"/>
                      <a:pt x="54" y="145"/>
                      <a:pt x="61" y="156"/>
                    </a:cubicBezTo>
                    <a:cubicBezTo>
                      <a:pt x="62" y="157"/>
                      <a:pt x="62" y="158"/>
                      <a:pt x="62" y="158"/>
                    </a:cubicBezTo>
                    <a:cubicBezTo>
                      <a:pt x="75" y="176"/>
                      <a:pt x="78" y="182"/>
                      <a:pt x="78" y="186"/>
                    </a:cubicBezTo>
                    <a:cubicBezTo>
                      <a:pt x="78" y="199"/>
                      <a:pt x="78" y="199"/>
                      <a:pt x="78" y="199"/>
                    </a:cubicBezTo>
                    <a:cubicBezTo>
                      <a:pt x="75" y="199"/>
                      <a:pt x="75" y="199"/>
                      <a:pt x="75" y="199"/>
                    </a:cubicBezTo>
                    <a:cubicBezTo>
                      <a:pt x="71" y="199"/>
                      <a:pt x="69" y="200"/>
                      <a:pt x="69" y="204"/>
                    </a:cubicBezTo>
                    <a:cubicBezTo>
                      <a:pt x="69" y="229"/>
                      <a:pt x="69" y="229"/>
                      <a:pt x="69" y="229"/>
                    </a:cubicBezTo>
                    <a:cubicBezTo>
                      <a:pt x="69" y="233"/>
                      <a:pt x="71" y="235"/>
                      <a:pt x="75" y="235"/>
                    </a:cubicBezTo>
                    <a:cubicBezTo>
                      <a:pt x="166" y="235"/>
                      <a:pt x="166" y="235"/>
                      <a:pt x="166" y="235"/>
                    </a:cubicBezTo>
                    <a:cubicBezTo>
                      <a:pt x="169" y="235"/>
                      <a:pt x="171" y="233"/>
                      <a:pt x="171" y="229"/>
                    </a:cubicBezTo>
                    <a:cubicBezTo>
                      <a:pt x="171" y="204"/>
                      <a:pt x="171" y="204"/>
                      <a:pt x="171" y="204"/>
                    </a:cubicBezTo>
                    <a:cubicBezTo>
                      <a:pt x="171" y="200"/>
                      <a:pt x="169" y="199"/>
                      <a:pt x="166" y="199"/>
                    </a:cubicBezTo>
                    <a:cubicBezTo>
                      <a:pt x="162" y="199"/>
                      <a:pt x="162" y="199"/>
                      <a:pt x="162" y="199"/>
                    </a:cubicBezTo>
                    <a:cubicBezTo>
                      <a:pt x="162" y="186"/>
                      <a:pt x="162" y="186"/>
                      <a:pt x="162" y="186"/>
                    </a:cubicBezTo>
                    <a:cubicBezTo>
                      <a:pt x="162" y="183"/>
                      <a:pt x="163" y="178"/>
                      <a:pt x="178" y="158"/>
                    </a:cubicBezTo>
                    <a:cubicBezTo>
                      <a:pt x="186" y="146"/>
                      <a:pt x="190" y="133"/>
                      <a:pt x="190" y="118"/>
                    </a:cubicBezTo>
                    <a:cubicBezTo>
                      <a:pt x="190" y="80"/>
                      <a:pt x="159" y="49"/>
                      <a:pt x="120" y="49"/>
                    </a:cubicBezTo>
                    <a:moveTo>
                      <a:pt x="120" y="170"/>
                    </a:moveTo>
                    <a:cubicBezTo>
                      <a:pt x="117" y="136"/>
                      <a:pt x="117" y="136"/>
                      <a:pt x="117" y="136"/>
                    </a:cubicBezTo>
                    <a:cubicBezTo>
                      <a:pt x="124" y="136"/>
                      <a:pt x="124" y="136"/>
                      <a:pt x="124" y="136"/>
                    </a:cubicBezTo>
                    <a:lnTo>
                      <a:pt x="120" y="170"/>
                    </a:lnTo>
                    <a:close/>
                    <a:moveTo>
                      <a:pt x="162" y="147"/>
                    </a:moveTo>
                    <a:cubicBezTo>
                      <a:pt x="147" y="168"/>
                      <a:pt x="143" y="176"/>
                      <a:pt x="143" y="186"/>
                    </a:cubicBezTo>
                    <a:cubicBezTo>
                      <a:pt x="143" y="199"/>
                      <a:pt x="143" y="199"/>
                      <a:pt x="143" y="199"/>
                    </a:cubicBezTo>
                    <a:cubicBezTo>
                      <a:pt x="127" y="199"/>
                      <a:pt x="127" y="199"/>
                      <a:pt x="127" y="199"/>
                    </a:cubicBezTo>
                    <a:cubicBezTo>
                      <a:pt x="134" y="136"/>
                      <a:pt x="134" y="136"/>
                      <a:pt x="134" y="136"/>
                    </a:cubicBezTo>
                    <a:cubicBezTo>
                      <a:pt x="141" y="136"/>
                      <a:pt x="141" y="136"/>
                      <a:pt x="141" y="136"/>
                    </a:cubicBezTo>
                    <a:cubicBezTo>
                      <a:pt x="149" y="136"/>
                      <a:pt x="156" y="130"/>
                      <a:pt x="156" y="122"/>
                    </a:cubicBezTo>
                    <a:cubicBezTo>
                      <a:pt x="156" y="113"/>
                      <a:pt x="149" y="107"/>
                      <a:pt x="141" y="107"/>
                    </a:cubicBezTo>
                    <a:cubicBezTo>
                      <a:pt x="137" y="107"/>
                      <a:pt x="134" y="108"/>
                      <a:pt x="131" y="111"/>
                    </a:cubicBezTo>
                    <a:cubicBezTo>
                      <a:pt x="127" y="115"/>
                      <a:pt x="125" y="122"/>
                      <a:pt x="125" y="127"/>
                    </a:cubicBez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6" y="122"/>
                      <a:pt x="115" y="116"/>
                      <a:pt x="111" y="111"/>
                    </a:cubicBezTo>
                    <a:cubicBezTo>
                      <a:pt x="108" y="108"/>
                      <a:pt x="104" y="107"/>
                      <a:pt x="100" y="107"/>
                    </a:cubicBezTo>
                    <a:cubicBezTo>
                      <a:pt x="92" y="107"/>
                      <a:pt x="85" y="113"/>
                      <a:pt x="85" y="122"/>
                    </a:cubicBezTo>
                    <a:cubicBezTo>
                      <a:pt x="85" y="130"/>
                      <a:pt x="92" y="136"/>
                      <a:pt x="100" y="136"/>
                    </a:cubicBezTo>
                    <a:cubicBezTo>
                      <a:pt x="107" y="136"/>
                      <a:pt x="107" y="136"/>
                      <a:pt x="107" y="136"/>
                    </a:cubicBezTo>
                    <a:cubicBezTo>
                      <a:pt x="114" y="199"/>
                      <a:pt x="114" y="199"/>
                      <a:pt x="114" y="199"/>
                    </a:cubicBezTo>
                    <a:cubicBezTo>
                      <a:pt x="97" y="199"/>
                      <a:pt x="97" y="199"/>
                      <a:pt x="97" y="199"/>
                    </a:cubicBezTo>
                    <a:cubicBezTo>
                      <a:pt x="97" y="186"/>
                      <a:pt x="97" y="186"/>
                      <a:pt x="97" y="186"/>
                    </a:cubicBezTo>
                    <a:cubicBezTo>
                      <a:pt x="97" y="177"/>
                      <a:pt x="93" y="168"/>
                      <a:pt x="78" y="147"/>
                    </a:cubicBezTo>
                    <a:cubicBezTo>
                      <a:pt x="78" y="147"/>
                      <a:pt x="78" y="147"/>
                      <a:pt x="78" y="147"/>
                    </a:cubicBezTo>
                    <a:cubicBezTo>
                      <a:pt x="77" y="146"/>
                      <a:pt x="77" y="146"/>
                      <a:pt x="77" y="146"/>
                    </a:cubicBezTo>
                    <a:cubicBezTo>
                      <a:pt x="71" y="138"/>
                      <a:pt x="68" y="128"/>
                      <a:pt x="68" y="118"/>
                    </a:cubicBezTo>
                    <a:cubicBezTo>
                      <a:pt x="68" y="91"/>
                      <a:pt x="92" y="68"/>
                      <a:pt x="120" y="68"/>
                    </a:cubicBezTo>
                    <a:cubicBezTo>
                      <a:pt x="148" y="68"/>
                      <a:pt x="172" y="91"/>
                      <a:pt x="172" y="118"/>
                    </a:cubicBezTo>
                    <a:cubicBezTo>
                      <a:pt x="172" y="129"/>
                      <a:pt x="168" y="139"/>
                      <a:pt x="162" y="147"/>
                    </a:cubicBezTo>
                    <a:moveTo>
                      <a:pt x="135" y="127"/>
                    </a:moveTo>
                    <a:cubicBezTo>
                      <a:pt x="135" y="124"/>
                      <a:pt x="136" y="119"/>
                      <a:pt x="138" y="117"/>
                    </a:cubicBezTo>
                    <a:cubicBezTo>
                      <a:pt x="139" y="116"/>
                      <a:pt x="140" y="116"/>
                      <a:pt x="141" y="116"/>
                    </a:cubicBezTo>
                    <a:cubicBezTo>
                      <a:pt x="144" y="116"/>
                      <a:pt x="147" y="119"/>
                      <a:pt x="147" y="122"/>
                    </a:cubicBezTo>
                    <a:cubicBezTo>
                      <a:pt x="147" y="125"/>
                      <a:pt x="144" y="127"/>
                      <a:pt x="141" y="127"/>
                    </a:cubicBezTo>
                    <a:cubicBezTo>
                      <a:pt x="135" y="127"/>
                      <a:pt x="135" y="127"/>
                      <a:pt x="135" y="127"/>
                    </a:cubicBezTo>
                    <a:close/>
                    <a:moveTo>
                      <a:pt x="107" y="127"/>
                    </a:moveTo>
                    <a:cubicBezTo>
                      <a:pt x="100" y="127"/>
                      <a:pt x="100" y="127"/>
                      <a:pt x="100" y="127"/>
                    </a:cubicBezTo>
                    <a:cubicBezTo>
                      <a:pt x="97" y="127"/>
                      <a:pt x="94" y="125"/>
                      <a:pt x="94" y="122"/>
                    </a:cubicBezTo>
                    <a:cubicBezTo>
                      <a:pt x="94" y="119"/>
                      <a:pt x="97" y="116"/>
                      <a:pt x="100" y="116"/>
                    </a:cubicBezTo>
                    <a:cubicBezTo>
                      <a:pt x="102" y="116"/>
                      <a:pt x="103" y="117"/>
                      <a:pt x="104" y="118"/>
                    </a:cubicBezTo>
                    <a:cubicBezTo>
                      <a:pt x="106" y="120"/>
                      <a:pt x="107" y="124"/>
                      <a:pt x="107" y="127"/>
                    </a:cubicBezTo>
                    <a:moveTo>
                      <a:pt x="231" y="111"/>
                    </a:move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06" y="111"/>
                      <a:pt x="202" y="115"/>
                      <a:pt x="202" y="120"/>
                    </a:cubicBezTo>
                    <a:cubicBezTo>
                      <a:pt x="202" y="125"/>
                      <a:pt x="206" y="130"/>
                      <a:pt x="212" y="130"/>
                    </a:cubicBezTo>
                    <a:cubicBezTo>
                      <a:pt x="231" y="130"/>
                      <a:pt x="231" y="130"/>
                      <a:pt x="231" y="130"/>
                    </a:cubicBezTo>
                    <a:cubicBezTo>
                      <a:pt x="236" y="130"/>
                      <a:pt x="240" y="125"/>
                      <a:pt x="240" y="120"/>
                    </a:cubicBezTo>
                    <a:cubicBezTo>
                      <a:pt x="240" y="115"/>
                      <a:pt x="236" y="111"/>
                      <a:pt x="231" y="11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24" name="文本框 36">
            <a:extLst>
              <a:ext uri="{FF2B5EF4-FFF2-40B4-BE49-F238E27FC236}">
                <a16:creationId xmlns:a16="http://schemas.microsoft.com/office/drawing/2014/main" id="{C683037E-5163-4DBB-BF5E-DA7385AD1210}"/>
              </a:ext>
            </a:extLst>
          </p:cNvPr>
          <p:cNvSpPr txBox="1"/>
          <p:nvPr/>
        </p:nvSpPr>
        <p:spPr>
          <a:xfrm>
            <a:off x="1773329" y="2336803"/>
            <a:ext cx="204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8E810F4C-1BD7-4590-8E18-800D8680E911}"/>
              </a:ext>
            </a:extLst>
          </p:cNvPr>
          <p:cNvSpPr txBox="1">
            <a:spLocks/>
          </p:cNvSpPr>
          <p:nvPr/>
        </p:nvSpPr>
        <p:spPr>
          <a:xfrm>
            <a:off x="1560304" y="2753469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26" name="文本框 36">
            <a:extLst>
              <a:ext uri="{FF2B5EF4-FFF2-40B4-BE49-F238E27FC236}">
                <a16:creationId xmlns:a16="http://schemas.microsoft.com/office/drawing/2014/main" id="{B1154D85-F1F9-4DAE-9A56-2B692A5BDEA3}"/>
              </a:ext>
            </a:extLst>
          </p:cNvPr>
          <p:cNvSpPr txBox="1"/>
          <p:nvPr/>
        </p:nvSpPr>
        <p:spPr>
          <a:xfrm>
            <a:off x="1861359" y="4455733"/>
            <a:ext cx="204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D9FB3041-C992-4D64-93C8-F7D0588BC432}"/>
              </a:ext>
            </a:extLst>
          </p:cNvPr>
          <p:cNvSpPr txBox="1">
            <a:spLocks/>
          </p:cNvSpPr>
          <p:nvPr/>
        </p:nvSpPr>
        <p:spPr>
          <a:xfrm>
            <a:off x="1648334" y="4872399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1AC2D7-BF02-4632-A7D5-5296BD00615B}"/>
              </a:ext>
            </a:extLst>
          </p:cNvPr>
          <p:cNvSpPr txBox="1"/>
          <p:nvPr/>
        </p:nvSpPr>
        <p:spPr>
          <a:xfrm>
            <a:off x="8229569" y="2336802"/>
            <a:ext cx="204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498B363C-62EA-4DDA-AF3F-F7048D47F9DB}"/>
              </a:ext>
            </a:extLst>
          </p:cNvPr>
          <p:cNvSpPr txBox="1">
            <a:spLocks/>
          </p:cNvSpPr>
          <p:nvPr/>
        </p:nvSpPr>
        <p:spPr>
          <a:xfrm>
            <a:off x="8448840" y="2753469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31BEFC2-99B9-483F-B542-190D3B24ABCA}"/>
              </a:ext>
            </a:extLst>
          </p:cNvPr>
          <p:cNvSpPr txBox="1"/>
          <p:nvPr/>
        </p:nvSpPr>
        <p:spPr>
          <a:xfrm>
            <a:off x="8229569" y="4396053"/>
            <a:ext cx="204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FE04D9D5-ACEB-44D5-BDE7-E5B02B2B74F4}"/>
              </a:ext>
            </a:extLst>
          </p:cNvPr>
          <p:cNvSpPr txBox="1">
            <a:spLocks/>
          </p:cNvSpPr>
          <p:nvPr/>
        </p:nvSpPr>
        <p:spPr>
          <a:xfrm>
            <a:off x="8448840" y="4812720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</p:spTree>
    <p:extLst>
      <p:ext uri="{BB962C8B-B14F-4D97-AF65-F5344CB8AC3E}">
        <p14:creationId xmlns:p14="http://schemas.microsoft.com/office/powerpoint/2010/main" val="376851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0C2890E-0DD6-4B30-9A9F-C6E36FA26C24}"/>
              </a:ext>
            </a:extLst>
          </p:cNvPr>
          <p:cNvGrpSpPr/>
          <p:nvPr/>
        </p:nvGrpSpPr>
        <p:grpSpPr>
          <a:xfrm>
            <a:off x="3787677" y="2456557"/>
            <a:ext cx="4616648" cy="1944886"/>
            <a:chOff x="1705182" y="2454354"/>
            <a:chExt cx="4616648" cy="1944886"/>
          </a:xfrm>
        </p:grpSpPr>
        <p:sp>
          <p:nvSpPr>
            <p:cNvPr id="19" name="0">
              <a:extLst>
                <a:ext uri="{FF2B5EF4-FFF2-40B4-BE49-F238E27FC236}">
                  <a16:creationId xmlns:a16="http://schemas.microsoft.com/office/drawing/2014/main" id="{7BC2462F-D4BA-4706-AB01-CFBA10EDC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182" y="3475910"/>
              <a:ext cx="4616648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000" dirty="0">
                  <a:solidFill>
                    <a:srgbClr val="B4C2C5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hakuyoxingshu7000" panose="02000600000000000000" pitchFamily="2" charset="-122"/>
                </a:rPr>
                <a:t>感谢各位观看</a:t>
              </a:r>
              <a:endParaRPr lang="en-US" altLang="zh-CN" sz="6000" dirty="0">
                <a:solidFill>
                  <a:srgbClr val="B4C2C5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hakuyoxingshu7000" panose="02000600000000000000" pitchFamily="2" charset="-122"/>
              </a:endParaRPr>
            </a:p>
          </p:txBody>
        </p:sp>
        <p:sp>
          <p:nvSpPr>
            <p:cNvPr id="21" name="0">
              <a:extLst>
                <a:ext uri="{FF2B5EF4-FFF2-40B4-BE49-F238E27FC236}">
                  <a16:creationId xmlns:a16="http://schemas.microsoft.com/office/drawing/2014/main" id="{2D7A0DC1-6D06-4BD5-B307-0B1CE53CB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146" y="2454354"/>
              <a:ext cx="33727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B4C2C5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hakuyoxingshu7000" panose="02000600000000000000" pitchFamily="2" charset="-122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39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7E4360F-245C-4CBB-8D2E-23D490E71AEC}"/>
              </a:ext>
            </a:extLst>
          </p:cNvPr>
          <p:cNvGrpSpPr/>
          <p:nvPr/>
        </p:nvGrpSpPr>
        <p:grpSpPr>
          <a:xfrm>
            <a:off x="2442238" y="1495531"/>
            <a:ext cx="7307525" cy="3781480"/>
            <a:chOff x="3013701" y="1495531"/>
            <a:chExt cx="7307525" cy="3781480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DAC089D-766F-4F18-9699-6D5EB2F4C46B}"/>
                </a:ext>
              </a:extLst>
            </p:cNvPr>
            <p:cNvSpPr txBox="1"/>
            <p:nvPr/>
          </p:nvSpPr>
          <p:spPr>
            <a:xfrm>
              <a:off x="3013701" y="2560570"/>
              <a:ext cx="677108" cy="1519056"/>
            </a:xfrm>
            <a:prstGeom prst="rect">
              <a:avLst/>
            </a:prstGeom>
            <a:noFill/>
            <a:ln w="28575">
              <a:solidFill>
                <a:srgbClr val="B4C2C5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2BF2B24-9FE7-4217-B2D2-0E2418937B90}"/>
                </a:ext>
              </a:extLst>
            </p:cNvPr>
            <p:cNvSpPr/>
            <p:nvPr/>
          </p:nvSpPr>
          <p:spPr>
            <a:xfrm>
              <a:off x="4848804" y="1621629"/>
              <a:ext cx="638208" cy="638208"/>
            </a:xfrm>
            <a:prstGeom prst="ellipse">
              <a:avLst/>
            </a:prstGeom>
            <a:solidFill>
              <a:srgbClr val="B4C2C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472435F-A10C-49B2-9F13-3B3846838127}"/>
                </a:ext>
              </a:extLst>
            </p:cNvPr>
            <p:cNvGrpSpPr/>
            <p:nvPr/>
          </p:nvGrpSpPr>
          <p:grpSpPr>
            <a:xfrm>
              <a:off x="5286764" y="1668593"/>
              <a:ext cx="3891536" cy="534386"/>
              <a:chOff x="5273981" y="1668593"/>
              <a:chExt cx="3891536" cy="534386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6CD1663-FAD0-42CE-A661-C87E3452CD25}"/>
                  </a:ext>
                </a:extLst>
              </p:cNvPr>
              <p:cNvCxnSpPr/>
              <p:nvPr/>
            </p:nvCxnSpPr>
            <p:spPr>
              <a:xfrm>
                <a:off x="5273981" y="1668593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C8BB2FD-903B-4B65-AA5D-6495A1BF190E}"/>
                  </a:ext>
                </a:extLst>
              </p:cNvPr>
              <p:cNvCxnSpPr/>
              <p:nvPr/>
            </p:nvCxnSpPr>
            <p:spPr>
              <a:xfrm>
                <a:off x="5273981" y="2202979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D2E1EA38-0BBC-485C-AF10-5D4EF079575E}"/>
                  </a:ext>
                </a:extLst>
              </p:cNvPr>
              <p:cNvCxnSpPr/>
              <p:nvPr/>
            </p:nvCxnSpPr>
            <p:spPr>
              <a:xfrm>
                <a:off x="9150274" y="1668593"/>
                <a:ext cx="0" cy="534386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86C169C-366A-461C-9492-807F28F2476E}"/>
                </a:ext>
              </a:extLst>
            </p:cNvPr>
            <p:cNvSpPr/>
            <p:nvPr/>
          </p:nvSpPr>
          <p:spPr>
            <a:xfrm>
              <a:off x="4848804" y="2580890"/>
              <a:ext cx="638208" cy="638208"/>
            </a:xfrm>
            <a:prstGeom prst="ellipse">
              <a:avLst/>
            </a:prstGeom>
            <a:solidFill>
              <a:srgbClr val="B4C2C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629A40A-3644-4FAE-86FC-8530E569AE73}"/>
                </a:ext>
              </a:extLst>
            </p:cNvPr>
            <p:cNvGrpSpPr/>
            <p:nvPr/>
          </p:nvGrpSpPr>
          <p:grpSpPr>
            <a:xfrm>
              <a:off x="5286764" y="2627854"/>
              <a:ext cx="3891536" cy="534386"/>
              <a:chOff x="5273981" y="2627854"/>
              <a:chExt cx="3891536" cy="534386"/>
            </a:xfrm>
          </p:grpSpPr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57505E-63F2-44BE-9482-211223D8C1A8}"/>
                  </a:ext>
                </a:extLst>
              </p:cNvPr>
              <p:cNvCxnSpPr/>
              <p:nvPr/>
            </p:nvCxnSpPr>
            <p:spPr>
              <a:xfrm>
                <a:off x="5273981" y="2627854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7B2D58E-062E-4A83-B727-D02516D683D8}"/>
                  </a:ext>
                </a:extLst>
              </p:cNvPr>
              <p:cNvCxnSpPr/>
              <p:nvPr/>
            </p:nvCxnSpPr>
            <p:spPr>
              <a:xfrm>
                <a:off x="5273981" y="3162239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CA77049-D5D2-4671-84A3-8AF9217F89BE}"/>
                  </a:ext>
                </a:extLst>
              </p:cNvPr>
              <p:cNvCxnSpPr/>
              <p:nvPr/>
            </p:nvCxnSpPr>
            <p:spPr>
              <a:xfrm>
                <a:off x="9150274" y="2627854"/>
                <a:ext cx="0" cy="534386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D4C470E-4FAA-440A-B574-6C63B245AF45}"/>
                </a:ext>
              </a:extLst>
            </p:cNvPr>
            <p:cNvSpPr/>
            <p:nvPr/>
          </p:nvSpPr>
          <p:spPr>
            <a:xfrm>
              <a:off x="4848804" y="3600100"/>
              <a:ext cx="638208" cy="638208"/>
            </a:xfrm>
            <a:prstGeom prst="ellipse">
              <a:avLst/>
            </a:prstGeom>
            <a:solidFill>
              <a:srgbClr val="B4C2C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C7CD2FC-A18C-4F5E-9CC1-CDEEA92B4743}"/>
                </a:ext>
              </a:extLst>
            </p:cNvPr>
            <p:cNvGrpSpPr/>
            <p:nvPr/>
          </p:nvGrpSpPr>
          <p:grpSpPr>
            <a:xfrm>
              <a:off x="5286764" y="3647063"/>
              <a:ext cx="3891536" cy="534386"/>
              <a:chOff x="5273981" y="3647063"/>
              <a:chExt cx="3891536" cy="534386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EC717A7E-00BA-47BC-8E61-28BAC5F32A76}"/>
                  </a:ext>
                </a:extLst>
              </p:cNvPr>
              <p:cNvCxnSpPr/>
              <p:nvPr/>
            </p:nvCxnSpPr>
            <p:spPr>
              <a:xfrm>
                <a:off x="5273981" y="3647063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A9B62223-823C-4C09-BC55-8648A5711BBD}"/>
                  </a:ext>
                </a:extLst>
              </p:cNvPr>
              <p:cNvCxnSpPr/>
              <p:nvPr/>
            </p:nvCxnSpPr>
            <p:spPr>
              <a:xfrm>
                <a:off x="5273981" y="4181449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E2223723-3266-4501-8602-2A617F979103}"/>
                  </a:ext>
                </a:extLst>
              </p:cNvPr>
              <p:cNvCxnSpPr/>
              <p:nvPr/>
            </p:nvCxnSpPr>
            <p:spPr>
              <a:xfrm>
                <a:off x="9150274" y="3647063"/>
                <a:ext cx="0" cy="534386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B82869C-E381-4485-A3D3-479CAF79F47D}"/>
                </a:ext>
              </a:extLst>
            </p:cNvPr>
            <p:cNvSpPr/>
            <p:nvPr/>
          </p:nvSpPr>
          <p:spPr>
            <a:xfrm>
              <a:off x="4848804" y="4638803"/>
              <a:ext cx="638208" cy="638208"/>
            </a:xfrm>
            <a:prstGeom prst="ellipse">
              <a:avLst/>
            </a:prstGeom>
            <a:solidFill>
              <a:srgbClr val="B4C2C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8813A9F1-15E5-4D7C-B421-1FC5B367393A}"/>
                </a:ext>
              </a:extLst>
            </p:cNvPr>
            <p:cNvGrpSpPr/>
            <p:nvPr/>
          </p:nvGrpSpPr>
          <p:grpSpPr>
            <a:xfrm>
              <a:off x="5286764" y="4685767"/>
              <a:ext cx="3891536" cy="534386"/>
              <a:chOff x="5273981" y="4685767"/>
              <a:chExt cx="3891536" cy="534386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FCB4F774-E4E3-4631-9A96-99E84663A215}"/>
                  </a:ext>
                </a:extLst>
              </p:cNvPr>
              <p:cNvCxnSpPr/>
              <p:nvPr/>
            </p:nvCxnSpPr>
            <p:spPr>
              <a:xfrm>
                <a:off x="5273981" y="4685767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1B1EF2C-B195-42D4-9F31-17BE975623AA}"/>
                  </a:ext>
                </a:extLst>
              </p:cNvPr>
              <p:cNvCxnSpPr/>
              <p:nvPr/>
            </p:nvCxnSpPr>
            <p:spPr>
              <a:xfrm>
                <a:off x="5273981" y="5220152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071E8DBC-3088-4B72-B928-2C8068D3DCCE}"/>
                  </a:ext>
                </a:extLst>
              </p:cNvPr>
              <p:cNvCxnSpPr/>
              <p:nvPr/>
            </p:nvCxnSpPr>
            <p:spPr>
              <a:xfrm>
                <a:off x="9150274" y="4685767"/>
                <a:ext cx="0" cy="534386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48">
              <a:extLst>
                <a:ext uri="{FF2B5EF4-FFF2-40B4-BE49-F238E27FC236}">
                  <a16:creationId xmlns:a16="http://schemas.microsoft.com/office/drawing/2014/main" id="{9DA5C9FB-9C20-447B-B33F-D37FE6398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3824" y="1495531"/>
              <a:ext cx="1904726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3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id-ID" altLang="zh-CN" sz="32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48">
              <a:extLst>
                <a:ext uri="{FF2B5EF4-FFF2-40B4-BE49-F238E27FC236}">
                  <a16:creationId xmlns:a16="http://schemas.microsoft.com/office/drawing/2014/main" id="{57133836-8CE2-429A-8F3A-E7F04DAC0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4711" y="2439358"/>
              <a:ext cx="270410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3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  <a:endParaRPr lang="id-ID" altLang="zh-CN" sz="32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48">
              <a:extLst>
                <a:ext uri="{FF2B5EF4-FFF2-40B4-BE49-F238E27FC236}">
                  <a16:creationId xmlns:a16="http://schemas.microsoft.com/office/drawing/2014/main" id="{3C9FDBCD-268C-42A2-B67C-EBCB40BAD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6096" y="3442975"/>
              <a:ext cx="4548802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3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研究成果与应用</a:t>
              </a:r>
              <a:endParaRPr lang="id-ID" altLang="zh-CN" sz="32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48">
              <a:extLst>
                <a:ext uri="{FF2B5EF4-FFF2-40B4-BE49-F238E27FC236}">
                  <a16:creationId xmlns:a16="http://schemas.microsoft.com/office/drawing/2014/main" id="{32E5C667-2B1F-484B-BF61-B4C68ED1B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3824" y="4486182"/>
              <a:ext cx="4777402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3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  <a:endParaRPr lang="id-ID" altLang="zh-CN" sz="32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28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FDF5322-EB07-4E8B-AC2B-DEA4834DBC12}"/>
              </a:ext>
            </a:extLst>
          </p:cNvPr>
          <p:cNvGrpSpPr/>
          <p:nvPr/>
        </p:nvGrpSpPr>
        <p:grpSpPr>
          <a:xfrm>
            <a:off x="3964641" y="1990583"/>
            <a:ext cx="4262718" cy="2876834"/>
            <a:chOff x="3964641" y="2057465"/>
            <a:chExt cx="4262718" cy="287683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4AB731F-8BC9-4090-87D0-D40A5F7F2CCE}"/>
                </a:ext>
              </a:extLst>
            </p:cNvPr>
            <p:cNvGrpSpPr/>
            <p:nvPr/>
          </p:nvGrpSpPr>
          <p:grpSpPr>
            <a:xfrm>
              <a:off x="5185490" y="2057465"/>
              <a:ext cx="1666220" cy="1460222"/>
              <a:chOff x="5374615" y="2451808"/>
              <a:chExt cx="1287969" cy="112873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7B8E321-1471-400C-8783-8D40381EF283}"/>
                  </a:ext>
                </a:extLst>
              </p:cNvPr>
              <p:cNvSpPr/>
              <p:nvPr/>
            </p:nvSpPr>
            <p:spPr>
              <a:xfrm>
                <a:off x="5515376" y="2451808"/>
                <a:ext cx="1033342" cy="1033342"/>
              </a:xfrm>
              <a:prstGeom prst="ellipse">
                <a:avLst/>
              </a:prstGeom>
              <a:solidFill>
                <a:srgbClr val="B4C2C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srgbClr val="6BC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">
                <a:extLst>
                  <a:ext uri="{FF2B5EF4-FFF2-40B4-BE49-F238E27FC236}">
                    <a16:creationId xmlns:a16="http://schemas.microsoft.com/office/drawing/2014/main" id="{F14D72DB-3FB5-4846-A938-4645042FE0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1509" y="2641333"/>
                <a:ext cx="1261075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DC77B449-000D-4CA8-B023-B20560C9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4615" y="2942332"/>
                <a:ext cx="1261076" cy="638212"/>
              </a:xfrm>
              <a:custGeom>
                <a:avLst/>
                <a:gdLst>
                  <a:gd name="T0" fmla="*/ 1549562246 w 3963"/>
                  <a:gd name="T1" fmla="*/ 0 h 1997"/>
                  <a:gd name="T2" fmla="*/ 1549562246 w 3963"/>
                  <a:gd name="T3" fmla="*/ 6310189 h 1997"/>
                  <a:gd name="T4" fmla="*/ 774976531 w 3963"/>
                  <a:gd name="T5" fmla="*/ 787596152 h 1997"/>
                  <a:gd name="T6" fmla="*/ 0 w 3963"/>
                  <a:gd name="T7" fmla="*/ 6310189 h 19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38100" cap="flat" cmpd="sng">
                <a:solidFill>
                  <a:srgbClr val="B4C2C5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CF2A6A3-1EBA-4834-9D99-E90D44123C7C}"/>
                </a:ext>
              </a:extLst>
            </p:cNvPr>
            <p:cNvSpPr txBox="1"/>
            <p:nvPr/>
          </p:nvSpPr>
          <p:spPr>
            <a:xfrm>
              <a:off x="3964641" y="3610859"/>
              <a:ext cx="42627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8E15E7B-1127-4493-85E8-E84CB2F40399}"/>
                </a:ext>
              </a:extLst>
            </p:cNvPr>
            <p:cNvSpPr/>
            <p:nvPr/>
          </p:nvSpPr>
          <p:spPr>
            <a:xfrm>
              <a:off x="4037008" y="4534189"/>
              <a:ext cx="411798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SELECTED TOPIC BACKGROUND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27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2709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5325E9-FEFF-49D6-839B-8F63B1F80879}"/>
              </a:ext>
            </a:extLst>
          </p:cNvPr>
          <p:cNvGrpSpPr/>
          <p:nvPr/>
        </p:nvGrpSpPr>
        <p:grpSpPr>
          <a:xfrm>
            <a:off x="1152153" y="415169"/>
            <a:ext cx="3527643" cy="552621"/>
            <a:chOff x="1114599" y="354033"/>
            <a:chExt cx="3527643" cy="55262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B0A9882-8246-48C5-B32F-EFDC5D2D7511}"/>
                </a:ext>
              </a:extLst>
            </p:cNvPr>
            <p:cNvSpPr txBox="1"/>
            <p:nvPr/>
          </p:nvSpPr>
          <p:spPr>
            <a:xfrm>
              <a:off x="1137042" y="354033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309A04-14E4-468C-9584-4156B047FC73}"/>
                </a:ext>
              </a:extLst>
            </p:cNvPr>
            <p:cNvSpPr/>
            <p:nvPr/>
          </p:nvSpPr>
          <p:spPr>
            <a:xfrm>
              <a:off x="1114599" y="652738"/>
              <a:ext cx="226215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SELECTED TOPIC BACKGROUND</a:t>
              </a:r>
            </a:p>
          </p:txBody>
        </p:sp>
      </p:grpSp>
      <p:sp>
        <p:nvSpPr>
          <p:cNvPr id="10" name="文本框 40">
            <a:extLst>
              <a:ext uri="{FF2B5EF4-FFF2-40B4-BE49-F238E27FC236}">
                <a16:creationId xmlns:a16="http://schemas.microsoft.com/office/drawing/2014/main" id="{EEDF62E2-CA80-48CD-8355-3940331FC3D8}"/>
              </a:ext>
            </a:extLst>
          </p:cNvPr>
          <p:cNvSpPr txBox="1"/>
          <p:nvPr/>
        </p:nvSpPr>
        <p:spPr>
          <a:xfrm>
            <a:off x="1597947" y="2296019"/>
            <a:ext cx="1836420" cy="519351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框 43">
            <a:extLst>
              <a:ext uri="{FF2B5EF4-FFF2-40B4-BE49-F238E27FC236}">
                <a16:creationId xmlns:a16="http://schemas.microsoft.com/office/drawing/2014/main" id="{EB0A72D6-5C50-43DA-A726-440DABB02156}"/>
              </a:ext>
            </a:extLst>
          </p:cNvPr>
          <p:cNvSpPr txBox="1"/>
          <p:nvPr/>
        </p:nvSpPr>
        <p:spPr>
          <a:xfrm>
            <a:off x="1597947" y="3949995"/>
            <a:ext cx="1836420" cy="519351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文本框 46">
            <a:extLst>
              <a:ext uri="{FF2B5EF4-FFF2-40B4-BE49-F238E27FC236}">
                <a16:creationId xmlns:a16="http://schemas.microsoft.com/office/drawing/2014/main" id="{22C43A86-3EB6-44FF-8EE2-3142A923A3E6}"/>
              </a:ext>
            </a:extLst>
          </p:cNvPr>
          <p:cNvSpPr txBox="1"/>
          <p:nvPr/>
        </p:nvSpPr>
        <p:spPr>
          <a:xfrm>
            <a:off x="8736530" y="2296019"/>
            <a:ext cx="1836420" cy="519351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文本框 49">
            <a:extLst>
              <a:ext uri="{FF2B5EF4-FFF2-40B4-BE49-F238E27FC236}">
                <a16:creationId xmlns:a16="http://schemas.microsoft.com/office/drawing/2014/main" id="{30498DC9-97D3-432B-9DDA-BA6202D4A719}"/>
              </a:ext>
            </a:extLst>
          </p:cNvPr>
          <p:cNvSpPr txBox="1"/>
          <p:nvPr/>
        </p:nvSpPr>
        <p:spPr>
          <a:xfrm>
            <a:off x="8736530" y="3949995"/>
            <a:ext cx="1836420" cy="519351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3574032-ABD7-4110-8FB7-C85505B3E4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8" r="32708" b="12500"/>
          <a:stretch>
            <a:fillRect/>
          </a:stretch>
        </p:blipFill>
        <p:spPr>
          <a:xfrm>
            <a:off x="3798183" y="1928910"/>
            <a:ext cx="4629240" cy="3726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36">
            <a:extLst>
              <a:ext uri="{FF2B5EF4-FFF2-40B4-BE49-F238E27FC236}">
                <a16:creationId xmlns:a16="http://schemas.microsoft.com/office/drawing/2014/main" id="{742E42E8-F2DE-4430-9278-D5639F0EC9FE}"/>
              </a:ext>
            </a:extLst>
          </p:cNvPr>
          <p:cNvSpPr txBox="1"/>
          <p:nvPr/>
        </p:nvSpPr>
        <p:spPr>
          <a:xfrm>
            <a:off x="1491133" y="2318577"/>
            <a:ext cx="211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16" name="文本框 36">
            <a:extLst>
              <a:ext uri="{FF2B5EF4-FFF2-40B4-BE49-F238E27FC236}">
                <a16:creationId xmlns:a16="http://schemas.microsoft.com/office/drawing/2014/main" id="{F956BA01-5FAC-4FED-84E7-A378C7EDD719}"/>
              </a:ext>
            </a:extLst>
          </p:cNvPr>
          <p:cNvSpPr txBox="1"/>
          <p:nvPr/>
        </p:nvSpPr>
        <p:spPr>
          <a:xfrm>
            <a:off x="1491133" y="4026063"/>
            <a:ext cx="211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17" name="文本框 36">
            <a:extLst>
              <a:ext uri="{FF2B5EF4-FFF2-40B4-BE49-F238E27FC236}">
                <a16:creationId xmlns:a16="http://schemas.microsoft.com/office/drawing/2014/main" id="{87239F7F-16E4-4862-9DA6-3F27890EECFA}"/>
              </a:ext>
            </a:extLst>
          </p:cNvPr>
          <p:cNvSpPr txBox="1"/>
          <p:nvPr/>
        </p:nvSpPr>
        <p:spPr>
          <a:xfrm>
            <a:off x="8653350" y="2318577"/>
            <a:ext cx="211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18" name="文本框 36">
            <a:extLst>
              <a:ext uri="{FF2B5EF4-FFF2-40B4-BE49-F238E27FC236}">
                <a16:creationId xmlns:a16="http://schemas.microsoft.com/office/drawing/2014/main" id="{87A1B2F8-4643-4A5F-98A3-D81F20C6B8A7}"/>
              </a:ext>
            </a:extLst>
          </p:cNvPr>
          <p:cNvSpPr txBox="1"/>
          <p:nvPr/>
        </p:nvSpPr>
        <p:spPr>
          <a:xfrm>
            <a:off x="8653350" y="4026063"/>
            <a:ext cx="211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88994E74-13D9-4C63-BD74-6EE0D42D3BBD}"/>
              </a:ext>
            </a:extLst>
          </p:cNvPr>
          <p:cNvSpPr txBox="1">
            <a:spLocks/>
          </p:cNvSpPr>
          <p:nvPr/>
        </p:nvSpPr>
        <p:spPr>
          <a:xfrm>
            <a:off x="1181049" y="2853542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BB5D0828-1AB3-4346-A4DF-899BEBF6F017}"/>
              </a:ext>
            </a:extLst>
          </p:cNvPr>
          <p:cNvSpPr txBox="1">
            <a:spLocks/>
          </p:cNvSpPr>
          <p:nvPr/>
        </p:nvSpPr>
        <p:spPr>
          <a:xfrm>
            <a:off x="1181049" y="4590470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F095FA5D-D2BC-4E8C-A026-43C2346B8EF4}"/>
              </a:ext>
            </a:extLst>
          </p:cNvPr>
          <p:cNvSpPr txBox="1">
            <a:spLocks/>
          </p:cNvSpPr>
          <p:nvPr/>
        </p:nvSpPr>
        <p:spPr>
          <a:xfrm>
            <a:off x="8757633" y="2853542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457DD550-2C1A-4B18-9303-A7CF6E953D7D}"/>
              </a:ext>
            </a:extLst>
          </p:cNvPr>
          <p:cNvSpPr txBox="1">
            <a:spLocks/>
          </p:cNvSpPr>
          <p:nvPr/>
        </p:nvSpPr>
        <p:spPr>
          <a:xfrm>
            <a:off x="8757633" y="4548387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9B81083-6C8B-4BFF-8A1E-372F93F1F6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40" y="2156060"/>
            <a:ext cx="4084320" cy="23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2709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5325E9-FEFF-49D6-839B-8F63B1F80879}"/>
              </a:ext>
            </a:extLst>
          </p:cNvPr>
          <p:cNvGrpSpPr/>
          <p:nvPr/>
        </p:nvGrpSpPr>
        <p:grpSpPr>
          <a:xfrm>
            <a:off x="1152153" y="415169"/>
            <a:ext cx="3527643" cy="552621"/>
            <a:chOff x="1114599" y="354033"/>
            <a:chExt cx="3527643" cy="55262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B0A9882-8246-48C5-B32F-EFDC5D2D7511}"/>
                </a:ext>
              </a:extLst>
            </p:cNvPr>
            <p:cNvSpPr txBox="1"/>
            <p:nvPr/>
          </p:nvSpPr>
          <p:spPr>
            <a:xfrm>
              <a:off x="1137042" y="354033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309A04-14E4-468C-9584-4156B047FC73}"/>
                </a:ext>
              </a:extLst>
            </p:cNvPr>
            <p:cNvSpPr/>
            <p:nvPr/>
          </p:nvSpPr>
          <p:spPr>
            <a:xfrm>
              <a:off x="1114599" y="652738"/>
              <a:ext cx="226215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SELECTED TOPIC BACKGROUND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181AFB5-D1F7-4042-9E96-5BF72C447CDD}"/>
              </a:ext>
            </a:extLst>
          </p:cNvPr>
          <p:cNvGrpSpPr/>
          <p:nvPr/>
        </p:nvGrpSpPr>
        <p:grpSpPr>
          <a:xfrm>
            <a:off x="1143741" y="2500962"/>
            <a:ext cx="10313856" cy="2877485"/>
            <a:chOff x="982376" y="2864033"/>
            <a:chExt cx="10313856" cy="287748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8652753-CCDF-4D8D-9540-FD7A7737DA4A}"/>
                </a:ext>
              </a:extLst>
            </p:cNvPr>
            <p:cNvGrpSpPr/>
            <p:nvPr/>
          </p:nvGrpSpPr>
          <p:grpSpPr>
            <a:xfrm>
              <a:off x="1611813" y="2864033"/>
              <a:ext cx="8968372" cy="1129933"/>
              <a:chOff x="1611813" y="2864033"/>
              <a:chExt cx="8968372" cy="1129933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E6366BBD-1A21-4F33-B48C-029F9539B00C}"/>
                  </a:ext>
                </a:extLst>
              </p:cNvPr>
              <p:cNvGrpSpPr/>
              <p:nvPr/>
            </p:nvGrpSpPr>
            <p:grpSpPr>
              <a:xfrm>
                <a:off x="1611813" y="2864033"/>
                <a:ext cx="1129933" cy="1129933"/>
                <a:chOff x="1537" y="3412"/>
                <a:chExt cx="1172" cy="1172"/>
              </a:xfrm>
              <a:solidFill>
                <a:srgbClr val="728796"/>
              </a:solidFill>
            </p:grpSpPr>
            <p:sp>
              <p:nvSpPr>
                <p:cNvPr id="42" name="Oval 8">
                  <a:extLst>
                    <a:ext uri="{FF2B5EF4-FFF2-40B4-BE49-F238E27FC236}">
                      <a16:creationId xmlns:a16="http://schemas.microsoft.com/office/drawing/2014/main" id="{47592680-22CB-4647-8E79-46542EA5004F}"/>
                    </a:ext>
                  </a:extLst>
                </p:cNvPr>
                <p:cNvSpPr/>
                <p:nvPr/>
              </p:nvSpPr>
              <p:spPr>
                <a:xfrm>
                  <a:off x="1537" y="3412"/>
                  <a:ext cx="1172" cy="1172"/>
                </a:xfrm>
                <a:prstGeom prst="ellipse">
                  <a:avLst/>
                </a:prstGeom>
                <a:solidFill>
                  <a:srgbClr val="B4C2C5"/>
                </a:solidFill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28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43" name="AutoShape 688">
                  <a:extLst>
                    <a:ext uri="{FF2B5EF4-FFF2-40B4-BE49-F238E27FC236}">
                      <a16:creationId xmlns:a16="http://schemas.microsoft.com/office/drawing/2014/main" id="{AD6084CA-1E6E-4661-9477-8C7F91A93B59}"/>
                    </a:ext>
                  </a:extLst>
                </p:cNvPr>
                <p:cNvSpPr/>
                <p:nvPr/>
              </p:nvSpPr>
              <p:spPr bwMode="auto">
                <a:xfrm>
                  <a:off x="1811" y="3654"/>
                  <a:ext cx="664" cy="669"/>
                </a:xfrm>
                <a:custGeom>
                  <a:avLst/>
                  <a:gdLst>
                    <a:gd name="T0" fmla="*/ 26686541 w 21600"/>
                    <a:gd name="T1" fmla="*/ 4552396 h 21600"/>
                    <a:gd name="T2" fmla="*/ 22220269 w 21600"/>
                    <a:gd name="T3" fmla="*/ 0 h 21600"/>
                    <a:gd name="T4" fmla="*/ 17753986 w 21600"/>
                    <a:gd name="T5" fmla="*/ 4552396 h 21600"/>
                    <a:gd name="T6" fmla="*/ 21110775 w 21600"/>
                    <a:gd name="T7" fmla="*/ 8959696 h 21600"/>
                    <a:gd name="T8" fmla="*/ 21110775 w 21600"/>
                    <a:gd name="T9" fmla="*/ 12495671 h 21600"/>
                    <a:gd name="T10" fmla="*/ 17667522 w 21600"/>
                    <a:gd name="T11" fmla="*/ 12495671 h 21600"/>
                    <a:gd name="T12" fmla="*/ 13318575 w 21600"/>
                    <a:gd name="T13" fmla="*/ 9047942 h 21600"/>
                    <a:gd name="T14" fmla="*/ 8968362 w 21600"/>
                    <a:gd name="T15" fmla="*/ 12495671 h 21600"/>
                    <a:gd name="T16" fmla="*/ 3291387 w 21600"/>
                    <a:gd name="T17" fmla="*/ 12495671 h 21600"/>
                    <a:gd name="T18" fmla="*/ 3291387 w 21600"/>
                    <a:gd name="T19" fmla="*/ 18345667 h 21600"/>
                    <a:gd name="T20" fmla="*/ 0 w 21600"/>
                    <a:gd name="T21" fmla="*/ 22712583 h 21600"/>
                    <a:gd name="T22" fmla="*/ 4439103 w 21600"/>
                    <a:gd name="T23" fmla="*/ 27238488 h 21600"/>
                    <a:gd name="T24" fmla="*/ 8878206 w 21600"/>
                    <a:gd name="T25" fmla="*/ 22712583 h 21600"/>
                    <a:gd name="T26" fmla="*/ 5518885 w 21600"/>
                    <a:gd name="T27" fmla="*/ 18327927 h 21600"/>
                    <a:gd name="T28" fmla="*/ 5518885 w 21600"/>
                    <a:gd name="T29" fmla="*/ 14766737 h 21600"/>
                    <a:gd name="T30" fmla="*/ 8969628 w 21600"/>
                    <a:gd name="T31" fmla="*/ 14766737 h 21600"/>
                    <a:gd name="T32" fmla="*/ 13318575 w 21600"/>
                    <a:gd name="T33" fmla="*/ 18210739 h 21600"/>
                    <a:gd name="T34" fmla="*/ 17666255 w 21600"/>
                    <a:gd name="T35" fmla="*/ 14766737 h 21600"/>
                    <a:gd name="T36" fmla="*/ 23338390 w 21600"/>
                    <a:gd name="T37" fmla="*/ 14766737 h 21600"/>
                    <a:gd name="T38" fmla="*/ 23338390 w 21600"/>
                    <a:gd name="T39" fmla="*/ 8957136 h 21600"/>
                    <a:gd name="T40" fmla="*/ 26686541 w 21600"/>
                    <a:gd name="T41" fmla="*/ 4552396 h 21600"/>
                    <a:gd name="T42" fmla="*/ 6649442 w 21600"/>
                    <a:gd name="T43" fmla="*/ 22712583 h 21600"/>
                    <a:gd name="T44" fmla="*/ 4437837 w 21600"/>
                    <a:gd name="T45" fmla="*/ 24968589 h 21600"/>
                    <a:gd name="T46" fmla="*/ 2226349 w 21600"/>
                    <a:gd name="T47" fmla="*/ 22712583 h 21600"/>
                    <a:gd name="T48" fmla="*/ 4437837 w 21600"/>
                    <a:gd name="T49" fmla="*/ 20457863 h 21600"/>
                    <a:gd name="T50" fmla="*/ 6649442 w 21600"/>
                    <a:gd name="T51" fmla="*/ 22712583 h 21600"/>
                    <a:gd name="T52" fmla="*/ 5518885 w 21600"/>
                    <a:gd name="T53" fmla="*/ 19449037 h 21600"/>
                    <a:gd name="T54" fmla="*/ 5518885 w 21600"/>
                    <a:gd name="T55" fmla="*/ 19449037 h 21600"/>
                    <a:gd name="T56" fmla="*/ 13317309 w 21600"/>
                    <a:gd name="T57" fmla="*/ 15940839 h 21600"/>
                    <a:gd name="T58" fmla="*/ 11051472 w 21600"/>
                    <a:gd name="T59" fmla="*/ 13630566 h 21600"/>
                    <a:gd name="T60" fmla="*/ 13317309 w 21600"/>
                    <a:gd name="T61" fmla="*/ 11319116 h 21600"/>
                    <a:gd name="T62" fmla="*/ 15583263 w 21600"/>
                    <a:gd name="T63" fmla="*/ 13630566 h 21600"/>
                    <a:gd name="T64" fmla="*/ 13317309 w 21600"/>
                    <a:gd name="T65" fmla="*/ 15940839 h 21600"/>
                    <a:gd name="T66" fmla="*/ 22220269 w 21600"/>
                    <a:gd name="T67" fmla="*/ 6836059 h 21600"/>
                    <a:gd name="T68" fmla="*/ 19981602 w 21600"/>
                    <a:gd name="T69" fmla="*/ 4552396 h 21600"/>
                    <a:gd name="T70" fmla="*/ 22220269 w 21600"/>
                    <a:gd name="T71" fmla="*/ 2269888 h 21600"/>
                    <a:gd name="T72" fmla="*/ 24460192 w 21600"/>
                    <a:gd name="T73" fmla="*/ 4552396 h 21600"/>
                    <a:gd name="T74" fmla="*/ 22220269 w 21600"/>
                    <a:gd name="T75" fmla="*/ 6836059 h 21600"/>
                    <a:gd name="T76" fmla="*/ 22220269 w 21600"/>
                    <a:gd name="T77" fmla="*/ 6836059 h 2160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21600" h="21600">
                      <a:moveTo>
                        <a:pt x="21600" y="3610"/>
                      </a:moveTo>
                      <a:cubicBezTo>
                        <a:pt x="21600" y="1616"/>
                        <a:pt x="19981" y="0"/>
                        <a:pt x="17985" y="0"/>
                      </a:cubicBezTo>
                      <a:cubicBezTo>
                        <a:pt x="15988" y="0"/>
                        <a:pt x="14370" y="1616"/>
                        <a:pt x="14370" y="3610"/>
                      </a:cubicBezTo>
                      <a:cubicBezTo>
                        <a:pt x="14370" y="5294"/>
                        <a:pt x="15526" y="6705"/>
                        <a:pt x="17087" y="7105"/>
                      </a:cubicBezTo>
                      <a:lnTo>
                        <a:pt x="17087" y="9909"/>
                      </a:lnTo>
                      <a:lnTo>
                        <a:pt x="14300" y="9909"/>
                      </a:lnTo>
                      <a:cubicBezTo>
                        <a:pt x="13898" y="8338"/>
                        <a:pt x="12477" y="7175"/>
                        <a:pt x="10780" y="7175"/>
                      </a:cubicBezTo>
                      <a:cubicBezTo>
                        <a:pt x="9082" y="7175"/>
                        <a:pt x="7660" y="8338"/>
                        <a:pt x="7259" y="9909"/>
                      </a:cubicBezTo>
                      <a:lnTo>
                        <a:pt x="2664" y="9909"/>
                      </a:lnTo>
                      <a:lnTo>
                        <a:pt x="2664" y="14548"/>
                      </a:lnTo>
                      <a:cubicBezTo>
                        <a:pt x="1131" y="14957"/>
                        <a:pt x="0" y="16351"/>
                        <a:pt x="0" y="18011"/>
                      </a:cubicBezTo>
                      <a:cubicBezTo>
                        <a:pt x="0" y="19993"/>
                        <a:pt x="1609" y="21600"/>
                        <a:pt x="3593" y="21600"/>
                      </a:cubicBezTo>
                      <a:cubicBezTo>
                        <a:pt x="5577" y="21600"/>
                        <a:pt x="7186" y="19994"/>
                        <a:pt x="7186" y="18011"/>
                      </a:cubicBezTo>
                      <a:cubicBezTo>
                        <a:pt x="7186" y="16331"/>
                        <a:pt x="6028" y="14925"/>
                        <a:pt x="4467" y="14534"/>
                      </a:cubicBezTo>
                      <a:lnTo>
                        <a:pt x="4467" y="11710"/>
                      </a:lnTo>
                      <a:lnTo>
                        <a:pt x="7260" y="11710"/>
                      </a:lnTo>
                      <a:cubicBezTo>
                        <a:pt x="7662" y="13279"/>
                        <a:pt x="9083" y="14441"/>
                        <a:pt x="10780" y="14441"/>
                      </a:cubicBezTo>
                      <a:cubicBezTo>
                        <a:pt x="12476" y="14441"/>
                        <a:pt x="13897" y="13279"/>
                        <a:pt x="14299" y="11710"/>
                      </a:cubicBezTo>
                      <a:lnTo>
                        <a:pt x="18890" y="11710"/>
                      </a:lnTo>
                      <a:lnTo>
                        <a:pt x="18890" y="7103"/>
                      </a:lnTo>
                      <a:cubicBezTo>
                        <a:pt x="20447" y="6701"/>
                        <a:pt x="21600" y="5293"/>
                        <a:pt x="21600" y="3610"/>
                      </a:cubicBezTo>
                      <a:close/>
                      <a:moveTo>
                        <a:pt x="5382" y="18011"/>
                      </a:moveTo>
                      <a:cubicBezTo>
                        <a:pt x="5382" y="18997"/>
                        <a:pt x="4580" y="19800"/>
                        <a:pt x="3592" y="19800"/>
                      </a:cubicBezTo>
                      <a:cubicBezTo>
                        <a:pt x="2605" y="19800"/>
                        <a:pt x="1802" y="18997"/>
                        <a:pt x="1802" y="18011"/>
                      </a:cubicBezTo>
                      <a:cubicBezTo>
                        <a:pt x="1802" y="17025"/>
                        <a:pt x="2605" y="16223"/>
                        <a:pt x="3592" y="16223"/>
                      </a:cubicBezTo>
                      <a:cubicBezTo>
                        <a:pt x="4580" y="16223"/>
                        <a:pt x="5382" y="17025"/>
                        <a:pt x="5382" y="18011"/>
                      </a:cubicBezTo>
                      <a:close/>
                      <a:moveTo>
                        <a:pt x="4467" y="15423"/>
                      </a:moveTo>
                      <a:lnTo>
                        <a:pt x="4467" y="15423"/>
                      </a:lnTo>
                      <a:close/>
                      <a:moveTo>
                        <a:pt x="10779" y="12641"/>
                      </a:moveTo>
                      <a:cubicBezTo>
                        <a:pt x="9768" y="12641"/>
                        <a:pt x="8945" y="11819"/>
                        <a:pt x="8945" y="10809"/>
                      </a:cubicBezTo>
                      <a:cubicBezTo>
                        <a:pt x="8945" y="9798"/>
                        <a:pt x="9768" y="8976"/>
                        <a:pt x="10779" y="8976"/>
                      </a:cubicBezTo>
                      <a:cubicBezTo>
                        <a:pt x="11791" y="8976"/>
                        <a:pt x="12613" y="9798"/>
                        <a:pt x="12613" y="10809"/>
                      </a:cubicBezTo>
                      <a:cubicBezTo>
                        <a:pt x="12614" y="11819"/>
                        <a:pt x="11791" y="12641"/>
                        <a:pt x="10779" y="12641"/>
                      </a:cubicBezTo>
                      <a:close/>
                      <a:moveTo>
                        <a:pt x="17985" y="5421"/>
                      </a:moveTo>
                      <a:cubicBezTo>
                        <a:pt x="16986" y="5421"/>
                        <a:pt x="16173" y="4609"/>
                        <a:pt x="16173" y="3610"/>
                      </a:cubicBezTo>
                      <a:cubicBezTo>
                        <a:pt x="16173" y="2613"/>
                        <a:pt x="16986" y="1800"/>
                        <a:pt x="17985" y="1800"/>
                      </a:cubicBezTo>
                      <a:cubicBezTo>
                        <a:pt x="18984" y="1800"/>
                        <a:pt x="19798" y="2613"/>
                        <a:pt x="19798" y="3610"/>
                      </a:cubicBezTo>
                      <a:cubicBezTo>
                        <a:pt x="19798" y="4609"/>
                        <a:pt x="18984" y="5421"/>
                        <a:pt x="17985" y="5421"/>
                      </a:cubicBezTo>
                      <a:close/>
                      <a:moveTo>
                        <a:pt x="17985" y="5421"/>
                      </a:moveTo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lIns="0" tIns="0" rIns="0" bIns="0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8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C266F4B-0163-4EAB-9705-B4A830A3DE89}"/>
                  </a:ext>
                </a:extLst>
              </p:cNvPr>
              <p:cNvGrpSpPr/>
              <p:nvPr/>
            </p:nvGrpSpPr>
            <p:grpSpPr>
              <a:xfrm>
                <a:off x="4160703" y="2864033"/>
                <a:ext cx="1129933" cy="1129933"/>
                <a:chOff x="5270" y="3412"/>
                <a:chExt cx="1172" cy="1172"/>
              </a:xfrm>
              <a:solidFill>
                <a:srgbClr val="BA8D6A"/>
              </a:solidFill>
            </p:grpSpPr>
            <p:sp>
              <p:nvSpPr>
                <p:cNvPr id="37" name="Oval 14">
                  <a:extLst>
                    <a:ext uri="{FF2B5EF4-FFF2-40B4-BE49-F238E27FC236}">
                      <a16:creationId xmlns:a16="http://schemas.microsoft.com/office/drawing/2014/main" id="{8286D1A2-93D3-4298-B28A-B8EDD6452A71}"/>
                    </a:ext>
                  </a:extLst>
                </p:cNvPr>
                <p:cNvSpPr/>
                <p:nvPr/>
              </p:nvSpPr>
              <p:spPr>
                <a:xfrm>
                  <a:off x="5270" y="3412"/>
                  <a:ext cx="1172" cy="1172"/>
                </a:xfrm>
                <a:prstGeom prst="ellipse">
                  <a:avLst/>
                </a:prstGeom>
                <a:solidFill>
                  <a:srgbClr val="B4C2C5"/>
                </a:solidFill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28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grpSp>
              <p:nvGrpSpPr>
                <p:cNvPr id="38" name="Group 425">
                  <a:extLst>
                    <a:ext uri="{FF2B5EF4-FFF2-40B4-BE49-F238E27FC236}">
                      <a16:creationId xmlns:a16="http://schemas.microsoft.com/office/drawing/2014/main" id="{8B5EB981-3AEB-42D2-9961-2353BA47DA36}"/>
                    </a:ext>
                  </a:extLst>
                </p:cNvPr>
                <p:cNvGrpSpPr/>
                <p:nvPr/>
              </p:nvGrpSpPr>
              <p:grpSpPr bwMode="auto">
                <a:xfrm>
                  <a:off x="5547" y="3741"/>
                  <a:ext cx="660" cy="510"/>
                  <a:chOff x="0" y="0"/>
                  <a:chExt cx="572" cy="440"/>
                </a:xfrm>
                <a:grpFill/>
              </p:grpSpPr>
              <p:sp>
                <p:nvSpPr>
                  <p:cNvPr id="39" name="AutoShape 422">
                    <a:extLst>
                      <a:ext uri="{FF2B5EF4-FFF2-40B4-BE49-F238E27FC236}">
                        <a16:creationId xmlns:a16="http://schemas.microsoft.com/office/drawing/2014/main" id="{BFAD7B70-67AB-4553-9EC7-7B2A983755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" y="0"/>
                    <a:ext cx="450" cy="2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w 21600"/>
                      <a:gd name="T23" fmla="*/ 0 h 21600"/>
                      <a:gd name="T24" fmla="*/ 0 w 21600"/>
                      <a:gd name="T25" fmla="*/ 0 h 2160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905"/>
                        </a:moveTo>
                        <a:cubicBezTo>
                          <a:pt x="21600" y="610"/>
                          <a:pt x="21195" y="0"/>
                          <a:pt x="20336" y="0"/>
                        </a:cubicBezTo>
                        <a:lnTo>
                          <a:pt x="1264" y="0"/>
                        </a:lnTo>
                        <a:cubicBezTo>
                          <a:pt x="405" y="0"/>
                          <a:pt x="0" y="610"/>
                          <a:pt x="0" y="1905"/>
                        </a:cubicBezTo>
                        <a:lnTo>
                          <a:pt x="0" y="21600"/>
                        </a:lnTo>
                        <a:lnTo>
                          <a:pt x="21600" y="21600"/>
                        </a:lnTo>
                        <a:lnTo>
                          <a:pt x="21600" y="1905"/>
                        </a:lnTo>
                        <a:close/>
                        <a:moveTo>
                          <a:pt x="19849" y="18962"/>
                        </a:moveTo>
                        <a:lnTo>
                          <a:pt x="1751" y="18962"/>
                        </a:lnTo>
                        <a:lnTo>
                          <a:pt x="1751" y="2638"/>
                        </a:lnTo>
                        <a:lnTo>
                          <a:pt x="19849" y="2638"/>
                        </a:lnTo>
                        <a:lnTo>
                          <a:pt x="19849" y="18962"/>
                        </a:lnTo>
                        <a:close/>
                        <a:moveTo>
                          <a:pt x="19849" y="18962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8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sp>
                <p:nvSpPr>
                  <p:cNvPr id="40" name="AutoShape 423">
                    <a:extLst>
                      <a:ext uri="{FF2B5EF4-FFF2-40B4-BE49-F238E27FC236}">
                        <a16:creationId xmlns:a16="http://schemas.microsoft.com/office/drawing/2014/main" id="{09ACA3B6-678E-4868-911A-B910C4243D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328"/>
                    <a:ext cx="572" cy="6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9302" y="0"/>
                        </a:moveTo>
                        <a:lnTo>
                          <a:pt x="2298" y="0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lnTo>
                          <a:pt x="19302" y="0"/>
                        </a:lnTo>
                        <a:close/>
                        <a:moveTo>
                          <a:pt x="8272" y="14893"/>
                        </a:moveTo>
                        <a:lnTo>
                          <a:pt x="9191" y="7037"/>
                        </a:lnTo>
                        <a:lnTo>
                          <a:pt x="12408" y="7037"/>
                        </a:lnTo>
                        <a:lnTo>
                          <a:pt x="13328" y="14893"/>
                        </a:lnTo>
                        <a:lnTo>
                          <a:pt x="8272" y="14893"/>
                        </a:lnTo>
                        <a:close/>
                        <a:moveTo>
                          <a:pt x="8272" y="14893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8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sp>
                <p:nvSpPr>
                  <p:cNvPr id="41" name="AutoShape 424">
                    <a:extLst>
                      <a:ext uri="{FF2B5EF4-FFF2-40B4-BE49-F238E27FC236}">
                        <a16:creationId xmlns:a16="http://schemas.microsoft.com/office/drawing/2014/main" id="{48C2E92F-CBAD-48B6-8674-AFA513759F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416"/>
                    <a:ext cx="572" cy="2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690" y="21600"/>
                        </a:moveTo>
                        <a:cubicBezTo>
                          <a:pt x="1465" y="21600"/>
                          <a:pt x="20318" y="21600"/>
                          <a:pt x="20911" y="21600"/>
                        </a:cubicBezTo>
                        <a:cubicBezTo>
                          <a:pt x="21552" y="21600"/>
                          <a:pt x="21600" y="0"/>
                          <a:pt x="21600" y="0"/>
                        </a:cubicBezTo>
                        <a:lnTo>
                          <a:pt x="0" y="0"/>
                        </a:lnTo>
                        <a:cubicBezTo>
                          <a:pt x="0" y="0"/>
                          <a:pt x="18" y="21600"/>
                          <a:pt x="690" y="21600"/>
                        </a:cubicBezTo>
                        <a:close/>
                        <a:moveTo>
                          <a:pt x="690" y="2160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8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</p:grp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E720697-16FC-425E-B198-EE640C07ED07}"/>
                  </a:ext>
                </a:extLst>
              </p:cNvPr>
              <p:cNvGrpSpPr/>
              <p:nvPr/>
            </p:nvGrpSpPr>
            <p:grpSpPr>
              <a:xfrm>
                <a:off x="6825797" y="2864033"/>
                <a:ext cx="1129933" cy="1129933"/>
                <a:chOff x="9004" y="3412"/>
                <a:chExt cx="1172" cy="1172"/>
              </a:xfrm>
            </p:grpSpPr>
            <p:sp>
              <p:nvSpPr>
                <p:cNvPr id="32" name="Oval 23">
                  <a:extLst>
                    <a:ext uri="{FF2B5EF4-FFF2-40B4-BE49-F238E27FC236}">
                      <a16:creationId xmlns:a16="http://schemas.microsoft.com/office/drawing/2014/main" id="{C32BA392-16A4-470F-93CC-E446845B086B}"/>
                    </a:ext>
                  </a:extLst>
                </p:cNvPr>
                <p:cNvSpPr/>
                <p:nvPr/>
              </p:nvSpPr>
              <p:spPr>
                <a:xfrm>
                  <a:off x="9004" y="3412"/>
                  <a:ext cx="1172" cy="1172"/>
                </a:xfrm>
                <a:prstGeom prst="ellipse">
                  <a:avLst/>
                </a:prstGeom>
                <a:solidFill>
                  <a:srgbClr val="B4C2C5"/>
                </a:solidFill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28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grpSp>
              <p:nvGrpSpPr>
                <p:cNvPr id="33" name="Group 593">
                  <a:extLst>
                    <a:ext uri="{FF2B5EF4-FFF2-40B4-BE49-F238E27FC236}">
                      <a16:creationId xmlns:a16="http://schemas.microsoft.com/office/drawing/2014/main" id="{05E0A06A-953B-4D29-BEAB-9BC770580A69}"/>
                    </a:ext>
                  </a:extLst>
                </p:cNvPr>
                <p:cNvGrpSpPr/>
                <p:nvPr/>
              </p:nvGrpSpPr>
              <p:grpSpPr bwMode="auto">
                <a:xfrm>
                  <a:off x="9259" y="3712"/>
                  <a:ext cx="669" cy="555"/>
                  <a:chOff x="0" y="0"/>
                  <a:chExt cx="575" cy="480"/>
                </a:xfrm>
                <a:solidFill>
                  <a:srgbClr val="90A613"/>
                </a:solidFill>
              </p:grpSpPr>
              <p:sp>
                <p:nvSpPr>
                  <p:cNvPr id="34" name="AutoShape 590">
                    <a:extLst>
                      <a:ext uri="{FF2B5EF4-FFF2-40B4-BE49-F238E27FC236}">
                        <a16:creationId xmlns:a16="http://schemas.microsoft.com/office/drawing/2014/main" id="{EACA507F-8969-4F54-8E93-CA897CD877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575" cy="48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w 21600"/>
                      <a:gd name="T23" fmla="*/ 0 h 21600"/>
                      <a:gd name="T24" fmla="*/ 0 w 21600"/>
                      <a:gd name="T25" fmla="*/ 0 h 21600"/>
                      <a:gd name="T26" fmla="*/ 0 w 21600"/>
                      <a:gd name="T27" fmla="*/ 0 h 21600"/>
                      <a:gd name="T28" fmla="*/ 0 w 21600"/>
                      <a:gd name="T29" fmla="*/ 0 h 21600"/>
                      <a:gd name="T30" fmla="*/ 0 w 21600"/>
                      <a:gd name="T31" fmla="*/ 0 h 21600"/>
                      <a:gd name="T32" fmla="*/ 0 w 21600"/>
                      <a:gd name="T33" fmla="*/ 0 h 21600"/>
                      <a:gd name="T34" fmla="*/ 0 w 21600"/>
                      <a:gd name="T35" fmla="*/ 0 h 21600"/>
                      <a:gd name="T36" fmla="*/ 0 w 21600"/>
                      <a:gd name="T37" fmla="*/ 0 h 21600"/>
                      <a:gd name="T38" fmla="*/ 0 w 21600"/>
                      <a:gd name="T39" fmla="*/ 0 h 21600"/>
                      <a:gd name="T40" fmla="*/ 0 w 21600"/>
                      <a:gd name="T41" fmla="*/ 0 h 21600"/>
                      <a:gd name="T42" fmla="*/ 0 w 21600"/>
                      <a:gd name="T43" fmla="*/ 0 h 21600"/>
                      <a:gd name="T44" fmla="*/ 0 w 21600"/>
                      <a:gd name="T45" fmla="*/ 0 h 21600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21600" h="21600">
                        <a:moveTo>
                          <a:pt x="17905" y="6300"/>
                        </a:moveTo>
                        <a:lnTo>
                          <a:pt x="15882" y="0"/>
                        </a:lnTo>
                        <a:lnTo>
                          <a:pt x="0" y="7315"/>
                        </a:lnTo>
                        <a:lnTo>
                          <a:pt x="4584" y="21593"/>
                        </a:lnTo>
                        <a:lnTo>
                          <a:pt x="4584" y="21600"/>
                        </a:lnTo>
                        <a:lnTo>
                          <a:pt x="21600" y="21600"/>
                        </a:lnTo>
                        <a:lnTo>
                          <a:pt x="21600" y="6301"/>
                        </a:lnTo>
                        <a:lnTo>
                          <a:pt x="17905" y="6301"/>
                        </a:lnTo>
                        <a:lnTo>
                          <a:pt x="17905" y="6300"/>
                        </a:lnTo>
                        <a:close/>
                        <a:moveTo>
                          <a:pt x="16384" y="6300"/>
                        </a:moveTo>
                        <a:lnTo>
                          <a:pt x="6158" y="6300"/>
                        </a:lnTo>
                        <a:lnTo>
                          <a:pt x="15067" y="2197"/>
                        </a:lnTo>
                        <a:lnTo>
                          <a:pt x="16384" y="6300"/>
                        </a:lnTo>
                        <a:close/>
                        <a:moveTo>
                          <a:pt x="1835" y="8292"/>
                        </a:moveTo>
                        <a:lnTo>
                          <a:pt x="4585" y="7025"/>
                        </a:lnTo>
                        <a:lnTo>
                          <a:pt x="4585" y="16856"/>
                        </a:lnTo>
                        <a:lnTo>
                          <a:pt x="1835" y="8292"/>
                        </a:lnTo>
                        <a:close/>
                        <a:moveTo>
                          <a:pt x="6004" y="19900"/>
                        </a:moveTo>
                        <a:lnTo>
                          <a:pt x="6004" y="8001"/>
                        </a:lnTo>
                        <a:lnTo>
                          <a:pt x="20180" y="8001"/>
                        </a:lnTo>
                        <a:lnTo>
                          <a:pt x="20180" y="19900"/>
                        </a:lnTo>
                        <a:lnTo>
                          <a:pt x="6004" y="19900"/>
                        </a:lnTo>
                        <a:close/>
                        <a:moveTo>
                          <a:pt x="6004" y="1990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8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sp>
                <p:nvSpPr>
                  <p:cNvPr id="35" name="AutoShape 591">
                    <a:extLst>
                      <a:ext uri="{FF2B5EF4-FFF2-40B4-BE49-F238E27FC236}">
                        <a16:creationId xmlns:a16="http://schemas.microsoft.com/office/drawing/2014/main" id="{E2D505D9-696D-4A3C-99DE-6033B0EF9A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" y="240"/>
                    <a:ext cx="298" cy="17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8676" y="4990"/>
                        </a:moveTo>
                        <a:lnTo>
                          <a:pt x="16483" y="6268"/>
                        </a:lnTo>
                        <a:lnTo>
                          <a:pt x="14584" y="0"/>
                        </a:lnTo>
                        <a:lnTo>
                          <a:pt x="8443" y="15510"/>
                        </a:lnTo>
                        <a:lnTo>
                          <a:pt x="5154" y="11801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lnTo>
                          <a:pt x="18676" y="4990"/>
                        </a:lnTo>
                        <a:close/>
                        <a:moveTo>
                          <a:pt x="18676" y="499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8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sp>
                <p:nvSpPr>
                  <p:cNvPr id="36" name="AutoShape 592">
                    <a:extLst>
                      <a:ext uri="{FF2B5EF4-FFF2-40B4-BE49-F238E27FC236}">
                        <a16:creationId xmlns:a16="http://schemas.microsoft.com/office/drawing/2014/main" id="{AFB10EC9-FFBF-40BB-A382-C8BB3D13A9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" y="223"/>
                    <a:ext cx="71" cy="72"/>
                  </a:xfrm>
                  <a:custGeom>
                    <a:avLst/>
                    <a:gdLst>
                      <a:gd name="T0" fmla="*/ 0 w 21598"/>
                      <a:gd name="T1" fmla="*/ 0 h 21598"/>
                      <a:gd name="T2" fmla="*/ 0 w 21598"/>
                      <a:gd name="T3" fmla="*/ 0 h 21598"/>
                      <a:gd name="T4" fmla="*/ 0 w 21598"/>
                      <a:gd name="T5" fmla="*/ 0 h 21598"/>
                      <a:gd name="T6" fmla="*/ 0 w 21598"/>
                      <a:gd name="T7" fmla="*/ 0 h 21598"/>
                      <a:gd name="T8" fmla="*/ 0 w 21598"/>
                      <a:gd name="T9" fmla="*/ 0 h 21598"/>
                      <a:gd name="T10" fmla="*/ 0 w 21598"/>
                      <a:gd name="T11" fmla="*/ 0 h 21598"/>
                      <a:gd name="T12" fmla="*/ 0 w 21598"/>
                      <a:gd name="T13" fmla="*/ 0 h 21598"/>
                      <a:gd name="T14" fmla="*/ 0 w 21598"/>
                      <a:gd name="T15" fmla="*/ 0 h 21598"/>
                      <a:gd name="T16" fmla="*/ 0 w 21598"/>
                      <a:gd name="T17" fmla="*/ 0 h 21598"/>
                      <a:gd name="T18" fmla="*/ 0 w 21598"/>
                      <a:gd name="T19" fmla="*/ 0 h 21598"/>
                      <a:gd name="T20" fmla="*/ 0 w 21598"/>
                      <a:gd name="T21" fmla="*/ 0 h 21598"/>
                      <a:gd name="T22" fmla="*/ 0 w 21598"/>
                      <a:gd name="T23" fmla="*/ 0 h 21598"/>
                      <a:gd name="T24" fmla="*/ 0 w 21598"/>
                      <a:gd name="T25" fmla="*/ 0 h 21598"/>
                      <a:gd name="T26" fmla="*/ 0 w 21598"/>
                      <a:gd name="T27" fmla="*/ 0 h 21598"/>
                      <a:gd name="T28" fmla="*/ 0 w 21598"/>
                      <a:gd name="T29" fmla="*/ 0 h 21598"/>
                      <a:gd name="T30" fmla="*/ 0 w 21598"/>
                      <a:gd name="T31" fmla="*/ 0 h 21598"/>
                      <a:gd name="T32" fmla="*/ 0 w 21598"/>
                      <a:gd name="T33" fmla="*/ 0 h 21598"/>
                      <a:gd name="T34" fmla="*/ 0 w 21598"/>
                      <a:gd name="T35" fmla="*/ 0 h 21598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21598" h="21598">
                        <a:moveTo>
                          <a:pt x="21598" y="10799"/>
                        </a:moveTo>
                        <a:cubicBezTo>
                          <a:pt x="21599" y="9385"/>
                          <a:pt x="21318" y="7972"/>
                          <a:pt x="20776" y="6666"/>
                        </a:cubicBezTo>
                        <a:cubicBezTo>
                          <a:pt x="20236" y="5360"/>
                          <a:pt x="19435" y="4162"/>
                          <a:pt x="18435" y="3163"/>
                        </a:cubicBezTo>
                        <a:cubicBezTo>
                          <a:pt x="17436" y="2163"/>
                          <a:pt x="16238" y="1362"/>
                          <a:pt x="14932" y="822"/>
                        </a:cubicBezTo>
                        <a:cubicBezTo>
                          <a:pt x="13626" y="280"/>
                          <a:pt x="12213" y="-1"/>
                          <a:pt x="10799" y="0"/>
                        </a:cubicBezTo>
                        <a:cubicBezTo>
                          <a:pt x="9385" y="-1"/>
                          <a:pt x="7972" y="280"/>
                          <a:pt x="6666" y="822"/>
                        </a:cubicBezTo>
                        <a:cubicBezTo>
                          <a:pt x="5360" y="1362"/>
                          <a:pt x="4162" y="2163"/>
                          <a:pt x="3163" y="3163"/>
                        </a:cubicBezTo>
                        <a:cubicBezTo>
                          <a:pt x="2163" y="4162"/>
                          <a:pt x="1362" y="5360"/>
                          <a:pt x="822" y="6666"/>
                        </a:cubicBezTo>
                        <a:cubicBezTo>
                          <a:pt x="280" y="7972"/>
                          <a:pt x="-1" y="9385"/>
                          <a:pt x="0" y="10799"/>
                        </a:cubicBezTo>
                        <a:cubicBezTo>
                          <a:pt x="-1" y="12213"/>
                          <a:pt x="280" y="13626"/>
                          <a:pt x="822" y="14932"/>
                        </a:cubicBezTo>
                        <a:cubicBezTo>
                          <a:pt x="1362" y="16238"/>
                          <a:pt x="2163" y="17436"/>
                          <a:pt x="3163" y="18435"/>
                        </a:cubicBezTo>
                        <a:cubicBezTo>
                          <a:pt x="4162" y="19435"/>
                          <a:pt x="5360" y="20236"/>
                          <a:pt x="6666" y="20776"/>
                        </a:cubicBezTo>
                        <a:cubicBezTo>
                          <a:pt x="7972" y="21318"/>
                          <a:pt x="9385" y="21599"/>
                          <a:pt x="10799" y="21598"/>
                        </a:cubicBezTo>
                        <a:cubicBezTo>
                          <a:pt x="12213" y="21599"/>
                          <a:pt x="13626" y="21318"/>
                          <a:pt x="14932" y="20776"/>
                        </a:cubicBezTo>
                        <a:cubicBezTo>
                          <a:pt x="16238" y="20236"/>
                          <a:pt x="17436" y="19435"/>
                          <a:pt x="18435" y="18435"/>
                        </a:cubicBezTo>
                        <a:cubicBezTo>
                          <a:pt x="19435" y="17436"/>
                          <a:pt x="20236" y="16238"/>
                          <a:pt x="20776" y="14932"/>
                        </a:cubicBezTo>
                        <a:cubicBezTo>
                          <a:pt x="21318" y="13626"/>
                          <a:pt x="21599" y="12213"/>
                          <a:pt x="21598" y="10799"/>
                        </a:cubicBezTo>
                        <a:close/>
                        <a:moveTo>
                          <a:pt x="21598" y="10799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8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</p:grp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869BED6-0390-4356-9733-1F049827DDB4}"/>
                  </a:ext>
                </a:extLst>
              </p:cNvPr>
              <p:cNvGrpSpPr/>
              <p:nvPr/>
            </p:nvGrpSpPr>
            <p:grpSpPr>
              <a:xfrm>
                <a:off x="9450252" y="2864033"/>
                <a:ext cx="1129933" cy="1129933"/>
                <a:chOff x="12737" y="3412"/>
                <a:chExt cx="1172" cy="1172"/>
              </a:xfrm>
            </p:grpSpPr>
            <p:sp>
              <p:nvSpPr>
                <p:cNvPr id="28" name="Oval 32">
                  <a:extLst>
                    <a:ext uri="{FF2B5EF4-FFF2-40B4-BE49-F238E27FC236}">
                      <a16:creationId xmlns:a16="http://schemas.microsoft.com/office/drawing/2014/main" id="{4DA183C5-4132-40EA-9E29-92D1F645AE81}"/>
                    </a:ext>
                  </a:extLst>
                </p:cNvPr>
                <p:cNvSpPr/>
                <p:nvPr/>
              </p:nvSpPr>
              <p:spPr>
                <a:xfrm>
                  <a:off x="12737" y="3412"/>
                  <a:ext cx="1172" cy="1172"/>
                </a:xfrm>
                <a:prstGeom prst="ellipse">
                  <a:avLst/>
                </a:prstGeom>
                <a:solidFill>
                  <a:srgbClr val="B4C2C5"/>
                </a:solidFill>
                <a:ln w="28575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28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grpSp>
              <p:nvGrpSpPr>
                <p:cNvPr id="29" name="Group 90">
                  <a:extLst>
                    <a:ext uri="{FF2B5EF4-FFF2-40B4-BE49-F238E27FC236}">
                      <a16:creationId xmlns:a16="http://schemas.microsoft.com/office/drawing/2014/main" id="{050728A8-6380-415B-8C80-9EB1CCEC263F}"/>
                    </a:ext>
                  </a:extLst>
                </p:cNvPr>
                <p:cNvGrpSpPr/>
                <p:nvPr/>
              </p:nvGrpSpPr>
              <p:grpSpPr bwMode="auto">
                <a:xfrm>
                  <a:off x="12975" y="3646"/>
                  <a:ext cx="669" cy="665"/>
                  <a:chOff x="0" y="0"/>
                  <a:chExt cx="578" cy="573"/>
                </a:xfrm>
                <a:solidFill>
                  <a:schemeClr val="bg1"/>
                </a:solidFill>
              </p:grpSpPr>
              <p:sp>
                <p:nvSpPr>
                  <p:cNvPr id="30" name="AutoShape 88">
                    <a:extLst>
                      <a:ext uri="{FF2B5EF4-FFF2-40B4-BE49-F238E27FC236}">
                        <a16:creationId xmlns:a16="http://schemas.microsoft.com/office/drawing/2014/main" id="{7C59EABD-2DB2-4E56-B87B-6269D9EAA7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368"/>
                    <a:ext cx="204" cy="20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w 21600"/>
                      <a:gd name="T23" fmla="*/ 0 h 21600"/>
                      <a:gd name="T24" fmla="*/ 0 w 21600"/>
                      <a:gd name="T25" fmla="*/ 0 h 2160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600" h="21600">
                        <a:moveTo>
                          <a:pt x="3093" y="8514"/>
                        </a:moveTo>
                        <a:cubicBezTo>
                          <a:pt x="4628" y="10540"/>
                          <a:pt x="3309" y="14706"/>
                          <a:pt x="0" y="18328"/>
                        </a:cubicBezTo>
                        <a:lnTo>
                          <a:pt x="3281" y="21600"/>
                        </a:lnTo>
                        <a:cubicBezTo>
                          <a:pt x="6860" y="18344"/>
                          <a:pt x="10975" y="17015"/>
                          <a:pt x="13037" y="18447"/>
                        </a:cubicBezTo>
                        <a:lnTo>
                          <a:pt x="21600" y="6893"/>
                        </a:lnTo>
                        <a:lnTo>
                          <a:pt x="14691" y="0"/>
                        </a:lnTo>
                        <a:lnTo>
                          <a:pt x="3093" y="8514"/>
                        </a:lnTo>
                        <a:close/>
                        <a:moveTo>
                          <a:pt x="9876" y="14477"/>
                        </a:moveTo>
                        <a:cubicBezTo>
                          <a:pt x="9122" y="15231"/>
                          <a:pt x="7895" y="15231"/>
                          <a:pt x="7140" y="14477"/>
                        </a:cubicBezTo>
                        <a:cubicBezTo>
                          <a:pt x="6386" y="13724"/>
                          <a:pt x="6386" y="12502"/>
                          <a:pt x="7140" y="11749"/>
                        </a:cubicBezTo>
                        <a:cubicBezTo>
                          <a:pt x="7895" y="10995"/>
                          <a:pt x="9122" y="10995"/>
                          <a:pt x="9876" y="11750"/>
                        </a:cubicBezTo>
                        <a:cubicBezTo>
                          <a:pt x="10630" y="12502"/>
                          <a:pt x="10630" y="13724"/>
                          <a:pt x="9876" y="14477"/>
                        </a:cubicBezTo>
                        <a:close/>
                        <a:moveTo>
                          <a:pt x="9876" y="14477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8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sp>
                <p:nvSpPr>
                  <p:cNvPr id="31" name="AutoShape 89">
                    <a:extLst>
                      <a:ext uri="{FF2B5EF4-FFF2-40B4-BE49-F238E27FC236}">
                        <a16:creationId xmlns:a16="http://schemas.microsoft.com/office/drawing/2014/main" id="{54135620-0C99-4193-B6A4-0D673E8ABA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4" y="0"/>
                    <a:ext cx="434" cy="434"/>
                  </a:xfrm>
                  <a:custGeom>
                    <a:avLst/>
                    <a:gdLst>
                      <a:gd name="T0" fmla="*/ 0 w 21339"/>
                      <a:gd name="T1" fmla="*/ 0 h 21340"/>
                      <a:gd name="T2" fmla="*/ 0 w 21339"/>
                      <a:gd name="T3" fmla="*/ 0 h 21340"/>
                      <a:gd name="T4" fmla="*/ 0 w 21339"/>
                      <a:gd name="T5" fmla="*/ 0 h 21340"/>
                      <a:gd name="T6" fmla="*/ 0 w 21339"/>
                      <a:gd name="T7" fmla="*/ 0 h 21340"/>
                      <a:gd name="T8" fmla="*/ 0 w 21339"/>
                      <a:gd name="T9" fmla="*/ 0 h 21340"/>
                      <a:gd name="T10" fmla="*/ 0 w 21339"/>
                      <a:gd name="T11" fmla="*/ 0 h 21340"/>
                      <a:gd name="T12" fmla="*/ 0 w 21339"/>
                      <a:gd name="T13" fmla="*/ 0 h 21340"/>
                      <a:gd name="T14" fmla="*/ 0 w 21339"/>
                      <a:gd name="T15" fmla="*/ 0 h 21340"/>
                      <a:gd name="T16" fmla="*/ 0 w 21339"/>
                      <a:gd name="T17" fmla="*/ 0 h 21340"/>
                      <a:gd name="T18" fmla="*/ 0 w 21339"/>
                      <a:gd name="T19" fmla="*/ 0 h 21340"/>
                      <a:gd name="T20" fmla="*/ 0 w 21339"/>
                      <a:gd name="T21" fmla="*/ 0 h 2134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339" h="21340">
                        <a:moveTo>
                          <a:pt x="20558" y="780"/>
                        </a:moveTo>
                        <a:cubicBezTo>
                          <a:pt x="19516" y="-260"/>
                          <a:pt x="17828" y="-260"/>
                          <a:pt x="16786" y="780"/>
                        </a:cubicBezTo>
                        <a:lnTo>
                          <a:pt x="5149" y="12398"/>
                        </a:lnTo>
                        <a:lnTo>
                          <a:pt x="4701" y="11951"/>
                        </a:lnTo>
                        <a:lnTo>
                          <a:pt x="0" y="16646"/>
                        </a:lnTo>
                        <a:lnTo>
                          <a:pt x="4701" y="21340"/>
                        </a:lnTo>
                        <a:lnTo>
                          <a:pt x="9403" y="16645"/>
                        </a:lnTo>
                        <a:lnTo>
                          <a:pt x="8921" y="16164"/>
                        </a:lnTo>
                        <a:lnTo>
                          <a:pt x="20557" y="4546"/>
                        </a:lnTo>
                        <a:cubicBezTo>
                          <a:pt x="21600" y="3506"/>
                          <a:pt x="21600" y="1820"/>
                          <a:pt x="20558" y="780"/>
                        </a:cubicBezTo>
                        <a:close/>
                        <a:moveTo>
                          <a:pt x="20558" y="78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0" tIns="0" rIns="0" bIns="0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28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16A6F7B-BA76-4CB3-A62E-E583FBA8ADDE}"/>
                </a:ext>
              </a:extLst>
            </p:cNvPr>
            <p:cNvGrpSpPr/>
            <p:nvPr/>
          </p:nvGrpSpPr>
          <p:grpSpPr>
            <a:xfrm>
              <a:off x="982376" y="4408241"/>
              <a:ext cx="2427370" cy="1333277"/>
              <a:chOff x="1260664" y="3960177"/>
              <a:chExt cx="2427370" cy="1333277"/>
            </a:xfrm>
          </p:grpSpPr>
          <p:sp>
            <p:nvSpPr>
              <p:cNvPr id="22" name="文本框 36">
                <a:extLst>
                  <a:ext uri="{FF2B5EF4-FFF2-40B4-BE49-F238E27FC236}">
                    <a16:creationId xmlns:a16="http://schemas.microsoft.com/office/drawing/2014/main" id="{2F051EF5-ECC3-4B41-A813-19BDB066BF76}"/>
                  </a:ext>
                </a:extLst>
              </p:cNvPr>
              <p:cNvSpPr txBox="1"/>
              <p:nvPr/>
            </p:nvSpPr>
            <p:spPr>
              <a:xfrm>
                <a:off x="1260664" y="3960177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3" name="Text Placeholder 32">
                <a:extLst>
                  <a:ext uri="{FF2B5EF4-FFF2-40B4-BE49-F238E27FC236}">
                    <a16:creationId xmlns:a16="http://schemas.microsoft.com/office/drawing/2014/main" id="{ADAF2C5D-2FC2-4283-9B10-A72E26DD22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4202" y="4398327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FA1BF7D-DB3C-48D4-9124-33067B72B87C}"/>
                </a:ext>
              </a:extLst>
            </p:cNvPr>
            <p:cNvGrpSpPr/>
            <p:nvPr/>
          </p:nvGrpSpPr>
          <p:grpSpPr>
            <a:xfrm>
              <a:off x="3511984" y="4408241"/>
              <a:ext cx="2427370" cy="1333277"/>
              <a:chOff x="1260664" y="3960177"/>
              <a:chExt cx="2427370" cy="1333277"/>
            </a:xfrm>
          </p:grpSpPr>
          <p:sp>
            <p:nvSpPr>
              <p:cNvPr id="20" name="文本框 36">
                <a:extLst>
                  <a:ext uri="{FF2B5EF4-FFF2-40B4-BE49-F238E27FC236}">
                    <a16:creationId xmlns:a16="http://schemas.microsoft.com/office/drawing/2014/main" id="{8551E6A5-AE4D-4C28-B56F-8E9B33006C50}"/>
                  </a:ext>
                </a:extLst>
              </p:cNvPr>
              <p:cNvSpPr txBox="1"/>
              <p:nvPr/>
            </p:nvSpPr>
            <p:spPr>
              <a:xfrm>
                <a:off x="1260664" y="3960177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1" name="Text Placeholder 32">
                <a:extLst>
                  <a:ext uri="{FF2B5EF4-FFF2-40B4-BE49-F238E27FC236}">
                    <a16:creationId xmlns:a16="http://schemas.microsoft.com/office/drawing/2014/main" id="{D52E583C-DCEA-4E3B-85B4-C78316AB93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4202" y="4398327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4088E0F-7FC7-4379-90E1-BFC0DE770EE9}"/>
                </a:ext>
              </a:extLst>
            </p:cNvPr>
            <p:cNvGrpSpPr/>
            <p:nvPr/>
          </p:nvGrpSpPr>
          <p:grpSpPr>
            <a:xfrm>
              <a:off x="6258412" y="4408241"/>
              <a:ext cx="2427370" cy="1333277"/>
              <a:chOff x="1260664" y="3960177"/>
              <a:chExt cx="2427370" cy="1333277"/>
            </a:xfrm>
          </p:grpSpPr>
          <p:sp>
            <p:nvSpPr>
              <p:cNvPr id="18" name="文本框 36">
                <a:extLst>
                  <a:ext uri="{FF2B5EF4-FFF2-40B4-BE49-F238E27FC236}">
                    <a16:creationId xmlns:a16="http://schemas.microsoft.com/office/drawing/2014/main" id="{93742987-5986-4F94-B2F7-73ED0155F37E}"/>
                  </a:ext>
                </a:extLst>
              </p:cNvPr>
              <p:cNvSpPr txBox="1"/>
              <p:nvPr/>
            </p:nvSpPr>
            <p:spPr>
              <a:xfrm>
                <a:off x="1260664" y="3960177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9" name="Text Placeholder 32">
                <a:extLst>
                  <a:ext uri="{FF2B5EF4-FFF2-40B4-BE49-F238E27FC236}">
                    <a16:creationId xmlns:a16="http://schemas.microsoft.com/office/drawing/2014/main" id="{EF63DB81-4C36-4CE8-B78F-0094D87510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4202" y="4398327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BF2D19A-1643-413C-B13E-183A1E31403B}"/>
                </a:ext>
              </a:extLst>
            </p:cNvPr>
            <p:cNvGrpSpPr/>
            <p:nvPr/>
          </p:nvGrpSpPr>
          <p:grpSpPr>
            <a:xfrm>
              <a:off x="8868862" y="4408241"/>
              <a:ext cx="2427370" cy="1333277"/>
              <a:chOff x="1260664" y="3960177"/>
              <a:chExt cx="2427370" cy="1333277"/>
            </a:xfrm>
          </p:grpSpPr>
          <p:sp>
            <p:nvSpPr>
              <p:cNvPr id="16" name="文本框 36">
                <a:extLst>
                  <a:ext uri="{FF2B5EF4-FFF2-40B4-BE49-F238E27FC236}">
                    <a16:creationId xmlns:a16="http://schemas.microsoft.com/office/drawing/2014/main" id="{1C772BAE-441F-4660-A62D-D02FAE4BF9C6}"/>
                  </a:ext>
                </a:extLst>
              </p:cNvPr>
              <p:cNvSpPr txBox="1"/>
              <p:nvPr/>
            </p:nvSpPr>
            <p:spPr>
              <a:xfrm>
                <a:off x="1260664" y="3960177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7" name="Text Placeholder 32">
                <a:extLst>
                  <a:ext uri="{FF2B5EF4-FFF2-40B4-BE49-F238E27FC236}">
                    <a16:creationId xmlns:a16="http://schemas.microsoft.com/office/drawing/2014/main" id="{4974C0CF-A597-4367-A963-23B620128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4202" y="4398327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46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2709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5325E9-FEFF-49D6-839B-8F63B1F80879}"/>
              </a:ext>
            </a:extLst>
          </p:cNvPr>
          <p:cNvGrpSpPr/>
          <p:nvPr/>
        </p:nvGrpSpPr>
        <p:grpSpPr>
          <a:xfrm>
            <a:off x="1152153" y="415169"/>
            <a:ext cx="3527643" cy="552621"/>
            <a:chOff x="1114599" y="354033"/>
            <a:chExt cx="3527643" cy="55262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B0A9882-8246-48C5-B32F-EFDC5D2D7511}"/>
                </a:ext>
              </a:extLst>
            </p:cNvPr>
            <p:cNvSpPr txBox="1"/>
            <p:nvPr/>
          </p:nvSpPr>
          <p:spPr>
            <a:xfrm>
              <a:off x="1137042" y="354033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309A04-14E4-468C-9584-4156B047FC73}"/>
                </a:ext>
              </a:extLst>
            </p:cNvPr>
            <p:cNvSpPr/>
            <p:nvPr/>
          </p:nvSpPr>
          <p:spPr>
            <a:xfrm>
              <a:off x="1114599" y="652738"/>
              <a:ext cx="226215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SELECTED TOPIC BACKGROUND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441F83-8AF3-4743-B930-30A68595F570}"/>
              </a:ext>
            </a:extLst>
          </p:cNvPr>
          <p:cNvGrpSpPr/>
          <p:nvPr/>
        </p:nvGrpSpPr>
        <p:grpSpPr>
          <a:xfrm>
            <a:off x="2190060" y="1697666"/>
            <a:ext cx="7811881" cy="4305412"/>
            <a:chOff x="2223543" y="1945316"/>
            <a:chExt cx="7811881" cy="430541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23F30E6-6DF4-4998-A963-2043C113747D}"/>
                </a:ext>
              </a:extLst>
            </p:cNvPr>
            <p:cNvGrpSpPr/>
            <p:nvPr/>
          </p:nvGrpSpPr>
          <p:grpSpPr>
            <a:xfrm>
              <a:off x="4597294" y="2067929"/>
              <a:ext cx="2998690" cy="3714306"/>
              <a:chOff x="3251263" y="1222663"/>
              <a:chExt cx="2648221" cy="3280202"/>
            </a:xfrm>
          </p:grpSpPr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C046A9B1-C3B6-41FD-A3ED-232CD387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795" y="1222663"/>
                <a:ext cx="1871689" cy="757408"/>
              </a:xfrm>
              <a:custGeom>
                <a:avLst/>
                <a:gdLst>
                  <a:gd name="T0" fmla="*/ 160 w 173"/>
                  <a:gd name="T1" fmla="*/ 70 h 70"/>
                  <a:gd name="T2" fmla="*/ 173 w 173"/>
                  <a:gd name="T3" fmla="*/ 39 h 70"/>
                  <a:gd name="T4" fmla="*/ 173 w 173"/>
                  <a:gd name="T5" fmla="*/ 39 h 70"/>
                  <a:gd name="T6" fmla="*/ 173 w 173"/>
                  <a:gd name="T7" fmla="*/ 39 h 70"/>
                  <a:gd name="T8" fmla="*/ 167 w 173"/>
                  <a:gd name="T9" fmla="*/ 0 h 70"/>
                  <a:gd name="T10" fmla="*/ 167 w 173"/>
                  <a:gd name="T11" fmla="*/ 0 h 70"/>
                  <a:gd name="T12" fmla="*/ 167 w 173"/>
                  <a:gd name="T13" fmla="*/ 0 h 70"/>
                  <a:gd name="T14" fmla="*/ 152 w 173"/>
                  <a:gd name="T15" fmla="*/ 0 h 70"/>
                  <a:gd name="T16" fmla="*/ 8 w 173"/>
                  <a:gd name="T17" fmla="*/ 15 h 70"/>
                  <a:gd name="T18" fmla="*/ 8 w 173"/>
                  <a:gd name="T19" fmla="*/ 15 h 70"/>
                  <a:gd name="T20" fmla="*/ 8 w 173"/>
                  <a:gd name="T21" fmla="*/ 15 h 70"/>
                  <a:gd name="T22" fmla="*/ 0 w 173"/>
                  <a:gd name="T23" fmla="*/ 36 h 70"/>
                  <a:gd name="T24" fmla="*/ 0 w 173"/>
                  <a:gd name="T25" fmla="*/ 36 h 70"/>
                  <a:gd name="T26" fmla="*/ 0 w 173"/>
                  <a:gd name="T27" fmla="*/ 36 h 70"/>
                  <a:gd name="T28" fmla="*/ 12 w 173"/>
                  <a:gd name="T29" fmla="*/ 55 h 70"/>
                  <a:gd name="T30" fmla="*/ 12 w 173"/>
                  <a:gd name="T31" fmla="*/ 55 h 70"/>
                  <a:gd name="T32" fmla="*/ 12 w 173"/>
                  <a:gd name="T33" fmla="*/ 55 h 70"/>
                  <a:gd name="T34" fmla="*/ 21 w 173"/>
                  <a:gd name="T35" fmla="*/ 55 h 70"/>
                  <a:gd name="T36" fmla="*/ 159 w 173"/>
                  <a:gd name="T37" fmla="*/ 70 h 70"/>
                  <a:gd name="T38" fmla="*/ 159 w 173"/>
                  <a:gd name="T39" fmla="*/ 70 h 70"/>
                  <a:gd name="T40" fmla="*/ 160 w 173"/>
                  <a:gd name="T4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3" h="70">
                    <a:moveTo>
                      <a:pt x="160" y="70"/>
                    </a:moveTo>
                    <a:cubicBezTo>
                      <a:pt x="164" y="60"/>
                      <a:pt x="168" y="4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1" y="26"/>
                      <a:pt x="169" y="13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2" y="0"/>
                      <a:pt x="157" y="0"/>
                      <a:pt x="152" y="0"/>
                    </a:cubicBezTo>
                    <a:cubicBezTo>
                      <a:pt x="104" y="0"/>
                      <a:pt x="55" y="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5" y="23"/>
                      <a:pt x="2" y="30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42"/>
                      <a:pt x="8" y="49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5" y="55"/>
                      <a:pt x="18" y="55"/>
                      <a:pt x="21" y="55"/>
                    </a:cubicBezTo>
                    <a:cubicBezTo>
                      <a:pt x="67" y="55"/>
                      <a:pt x="114" y="6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lnTo>
                      <a:pt x="160" y="70"/>
                    </a:lnTo>
                    <a:close/>
                  </a:path>
                </a:pathLst>
              </a:custGeom>
              <a:solidFill>
                <a:srgbClr val="B4C2C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9">
                <a:extLst>
                  <a:ext uri="{FF2B5EF4-FFF2-40B4-BE49-F238E27FC236}">
                    <a16:creationId xmlns:a16="http://schemas.microsoft.com/office/drawing/2014/main" id="{346C6764-8777-4BDE-82AB-2B62C5767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263" y="2056001"/>
                <a:ext cx="1860300" cy="768798"/>
              </a:xfrm>
              <a:custGeom>
                <a:avLst/>
                <a:gdLst>
                  <a:gd name="T0" fmla="*/ 13 w 172"/>
                  <a:gd name="T1" fmla="*/ 70 h 71"/>
                  <a:gd name="T2" fmla="*/ 0 w 172"/>
                  <a:gd name="T3" fmla="*/ 40 h 71"/>
                  <a:gd name="T4" fmla="*/ 0 w 172"/>
                  <a:gd name="T5" fmla="*/ 40 h 71"/>
                  <a:gd name="T6" fmla="*/ 0 w 172"/>
                  <a:gd name="T7" fmla="*/ 40 h 71"/>
                  <a:gd name="T8" fmla="*/ 5 w 172"/>
                  <a:gd name="T9" fmla="*/ 1 h 71"/>
                  <a:gd name="T10" fmla="*/ 5 w 172"/>
                  <a:gd name="T11" fmla="*/ 1 h 71"/>
                  <a:gd name="T12" fmla="*/ 5 w 172"/>
                  <a:gd name="T13" fmla="*/ 1 h 71"/>
                  <a:gd name="T14" fmla="*/ 20 w 172"/>
                  <a:gd name="T15" fmla="*/ 0 h 71"/>
                  <a:gd name="T16" fmla="*/ 164 w 172"/>
                  <a:gd name="T17" fmla="*/ 15 h 71"/>
                  <a:gd name="T18" fmla="*/ 165 w 172"/>
                  <a:gd name="T19" fmla="*/ 15 h 71"/>
                  <a:gd name="T20" fmla="*/ 165 w 172"/>
                  <a:gd name="T21" fmla="*/ 15 h 71"/>
                  <a:gd name="T22" fmla="*/ 172 w 172"/>
                  <a:gd name="T23" fmla="*/ 37 h 71"/>
                  <a:gd name="T24" fmla="*/ 172 w 172"/>
                  <a:gd name="T25" fmla="*/ 37 h 71"/>
                  <a:gd name="T26" fmla="*/ 172 w 172"/>
                  <a:gd name="T27" fmla="*/ 37 h 71"/>
                  <a:gd name="T28" fmla="*/ 160 w 172"/>
                  <a:gd name="T29" fmla="*/ 56 h 71"/>
                  <a:gd name="T30" fmla="*/ 160 w 172"/>
                  <a:gd name="T31" fmla="*/ 56 h 71"/>
                  <a:gd name="T32" fmla="*/ 160 w 172"/>
                  <a:gd name="T33" fmla="*/ 56 h 71"/>
                  <a:gd name="T34" fmla="*/ 151 w 172"/>
                  <a:gd name="T35" fmla="*/ 56 h 71"/>
                  <a:gd name="T36" fmla="*/ 13 w 172"/>
                  <a:gd name="T37" fmla="*/ 70 h 71"/>
                  <a:gd name="T38" fmla="*/ 13 w 172"/>
                  <a:gd name="T39" fmla="*/ 71 h 71"/>
                  <a:gd name="T40" fmla="*/ 13 w 172"/>
                  <a:gd name="T41" fmla="*/ 7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2" h="71">
                    <a:moveTo>
                      <a:pt x="13" y="70"/>
                    </a:moveTo>
                    <a:cubicBezTo>
                      <a:pt x="8" y="60"/>
                      <a:pt x="4" y="5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26"/>
                      <a:pt x="3" y="13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0" y="1"/>
                      <a:pt x="15" y="0"/>
                      <a:pt x="20" y="0"/>
                    </a:cubicBezTo>
                    <a:cubicBezTo>
                      <a:pt x="68" y="0"/>
                      <a:pt x="117" y="5"/>
                      <a:pt x="164" y="15"/>
                    </a:cubicBezTo>
                    <a:cubicBezTo>
                      <a:pt x="165" y="15"/>
                      <a:pt x="165" y="15"/>
                      <a:pt x="165" y="15"/>
                    </a:cubicBezTo>
                    <a:cubicBezTo>
                      <a:pt x="165" y="15"/>
                      <a:pt x="165" y="15"/>
                      <a:pt x="165" y="15"/>
                    </a:cubicBezTo>
                    <a:cubicBezTo>
                      <a:pt x="167" y="23"/>
                      <a:pt x="170" y="30"/>
                      <a:pt x="172" y="37"/>
                    </a:cubicBezTo>
                    <a:cubicBezTo>
                      <a:pt x="172" y="37"/>
                      <a:pt x="172" y="37"/>
                      <a:pt x="172" y="37"/>
                    </a:cubicBezTo>
                    <a:cubicBezTo>
                      <a:pt x="172" y="37"/>
                      <a:pt x="172" y="37"/>
                      <a:pt x="172" y="37"/>
                    </a:cubicBezTo>
                    <a:cubicBezTo>
                      <a:pt x="168" y="43"/>
                      <a:pt x="164" y="49"/>
                      <a:pt x="160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57" y="56"/>
                      <a:pt x="154" y="56"/>
                      <a:pt x="151" y="56"/>
                    </a:cubicBezTo>
                    <a:cubicBezTo>
                      <a:pt x="105" y="56"/>
                      <a:pt x="58" y="61"/>
                      <a:pt x="13" y="70"/>
                    </a:cubicBezTo>
                    <a:cubicBezTo>
                      <a:pt x="13" y="71"/>
                      <a:pt x="13" y="71"/>
                      <a:pt x="13" y="71"/>
                    </a:cubicBezTo>
                    <a:lnTo>
                      <a:pt x="13" y="70"/>
                    </a:lnTo>
                    <a:close/>
                  </a:path>
                </a:pathLst>
              </a:custGeom>
              <a:solidFill>
                <a:srgbClr val="B4C2C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6C074084-776C-4DB0-9D23-39377BF2E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7794" y="2900729"/>
                <a:ext cx="1871689" cy="757408"/>
              </a:xfrm>
              <a:custGeom>
                <a:avLst/>
                <a:gdLst>
                  <a:gd name="T0" fmla="*/ 160 w 173"/>
                  <a:gd name="T1" fmla="*/ 69 h 70"/>
                  <a:gd name="T2" fmla="*/ 173 w 173"/>
                  <a:gd name="T3" fmla="*/ 39 h 70"/>
                  <a:gd name="T4" fmla="*/ 173 w 173"/>
                  <a:gd name="T5" fmla="*/ 39 h 70"/>
                  <a:gd name="T6" fmla="*/ 173 w 173"/>
                  <a:gd name="T7" fmla="*/ 39 h 70"/>
                  <a:gd name="T8" fmla="*/ 167 w 173"/>
                  <a:gd name="T9" fmla="*/ 0 h 70"/>
                  <a:gd name="T10" fmla="*/ 167 w 173"/>
                  <a:gd name="T11" fmla="*/ 0 h 70"/>
                  <a:gd name="T12" fmla="*/ 167 w 173"/>
                  <a:gd name="T13" fmla="*/ 0 h 70"/>
                  <a:gd name="T14" fmla="*/ 152 w 173"/>
                  <a:gd name="T15" fmla="*/ 0 h 70"/>
                  <a:gd name="T16" fmla="*/ 8 w 173"/>
                  <a:gd name="T17" fmla="*/ 14 h 70"/>
                  <a:gd name="T18" fmla="*/ 8 w 173"/>
                  <a:gd name="T19" fmla="*/ 14 h 70"/>
                  <a:gd name="T20" fmla="*/ 8 w 173"/>
                  <a:gd name="T21" fmla="*/ 14 h 70"/>
                  <a:gd name="T22" fmla="*/ 0 w 173"/>
                  <a:gd name="T23" fmla="*/ 36 h 70"/>
                  <a:gd name="T24" fmla="*/ 0 w 173"/>
                  <a:gd name="T25" fmla="*/ 36 h 70"/>
                  <a:gd name="T26" fmla="*/ 0 w 173"/>
                  <a:gd name="T27" fmla="*/ 36 h 70"/>
                  <a:gd name="T28" fmla="*/ 12 w 173"/>
                  <a:gd name="T29" fmla="*/ 55 h 70"/>
                  <a:gd name="T30" fmla="*/ 12 w 173"/>
                  <a:gd name="T31" fmla="*/ 55 h 70"/>
                  <a:gd name="T32" fmla="*/ 12 w 173"/>
                  <a:gd name="T33" fmla="*/ 55 h 70"/>
                  <a:gd name="T34" fmla="*/ 21 w 173"/>
                  <a:gd name="T35" fmla="*/ 55 h 70"/>
                  <a:gd name="T36" fmla="*/ 159 w 173"/>
                  <a:gd name="T37" fmla="*/ 70 h 70"/>
                  <a:gd name="T38" fmla="*/ 159 w 173"/>
                  <a:gd name="T39" fmla="*/ 70 h 70"/>
                  <a:gd name="T40" fmla="*/ 160 w 173"/>
                  <a:gd name="T41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3" h="70">
                    <a:moveTo>
                      <a:pt x="160" y="69"/>
                    </a:moveTo>
                    <a:cubicBezTo>
                      <a:pt x="164" y="59"/>
                      <a:pt x="168" y="4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3" y="39"/>
                      <a:pt x="173" y="39"/>
                      <a:pt x="173" y="39"/>
                    </a:cubicBezTo>
                    <a:cubicBezTo>
                      <a:pt x="171" y="26"/>
                      <a:pt x="169" y="13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2" y="0"/>
                      <a:pt x="157" y="0"/>
                      <a:pt x="152" y="0"/>
                    </a:cubicBezTo>
                    <a:cubicBezTo>
                      <a:pt x="104" y="0"/>
                      <a:pt x="55" y="5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23"/>
                      <a:pt x="2" y="29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42"/>
                      <a:pt x="8" y="48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5" y="55"/>
                      <a:pt x="18" y="55"/>
                      <a:pt x="21" y="55"/>
                    </a:cubicBezTo>
                    <a:cubicBezTo>
                      <a:pt x="67" y="55"/>
                      <a:pt x="114" y="6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lnTo>
                      <a:pt x="160" y="69"/>
                    </a:lnTo>
                    <a:close/>
                  </a:path>
                </a:pathLst>
              </a:custGeom>
              <a:solidFill>
                <a:srgbClr val="B4C2C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FF652328-416D-4721-BD41-F42D8FC81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263" y="3734067"/>
                <a:ext cx="1860300" cy="768798"/>
              </a:xfrm>
              <a:custGeom>
                <a:avLst/>
                <a:gdLst>
                  <a:gd name="T0" fmla="*/ 13 w 172"/>
                  <a:gd name="T1" fmla="*/ 70 h 71"/>
                  <a:gd name="T2" fmla="*/ 0 w 172"/>
                  <a:gd name="T3" fmla="*/ 40 h 71"/>
                  <a:gd name="T4" fmla="*/ 0 w 172"/>
                  <a:gd name="T5" fmla="*/ 40 h 71"/>
                  <a:gd name="T6" fmla="*/ 0 w 172"/>
                  <a:gd name="T7" fmla="*/ 40 h 71"/>
                  <a:gd name="T8" fmla="*/ 5 w 172"/>
                  <a:gd name="T9" fmla="*/ 1 h 71"/>
                  <a:gd name="T10" fmla="*/ 5 w 172"/>
                  <a:gd name="T11" fmla="*/ 1 h 71"/>
                  <a:gd name="T12" fmla="*/ 5 w 172"/>
                  <a:gd name="T13" fmla="*/ 1 h 71"/>
                  <a:gd name="T14" fmla="*/ 20 w 172"/>
                  <a:gd name="T15" fmla="*/ 0 h 71"/>
                  <a:gd name="T16" fmla="*/ 164 w 172"/>
                  <a:gd name="T17" fmla="*/ 15 h 71"/>
                  <a:gd name="T18" fmla="*/ 165 w 172"/>
                  <a:gd name="T19" fmla="*/ 15 h 71"/>
                  <a:gd name="T20" fmla="*/ 165 w 172"/>
                  <a:gd name="T21" fmla="*/ 15 h 71"/>
                  <a:gd name="T22" fmla="*/ 172 w 172"/>
                  <a:gd name="T23" fmla="*/ 37 h 71"/>
                  <a:gd name="T24" fmla="*/ 172 w 172"/>
                  <a:gd name="T25" fmla="*/ 37 h 71"/>
                  <a:gd name="T26" fmla="*/ 172 w 172"/>
                  <a:gd name="T27" fmla="*/ 37 h 71"/>
                  <a:gd name="T28" fmla="*/ 160 w 172"/>
                  <a:gd name="T29" fmla="*/ 56 h 71"/>
                  <a:gd name="T30" fmla="*/ 160 w 172"/>
                  <a:gd name="T31" fmla="*/ 56 h 71"/>
                  <a:gd name="T32" fmla="*/ 160 w 172"/>
                  <a:gd name="T33" fmla="*/ 56 h 71"/>
                  <a:gd name="T34" fmla="*/ 151 w 172"/>
                  <a:gd name="T35" fmla="*/ 56 h 71"/>
                  <a:gd name="T36" fmla="*/ 13 w 172"/>
                  <a:gd name="T37" fmla="*/ 70 h 71"/>
                  <a:gd name="T38" fmla="*/ 13 w 172"/>
                  <a:gd name="T39" fmla="*/ 71 h 71"/>
                  <a:gd name="T40" fmla="*/ 13 w 172"/>
                  <a:gd name="T41" fmla="*/ 7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2" h="71">
                    <a:moveTo>
                      <a:pt x="13" y="70"/>
                    </a:moveTo>
                    <a:cubicBezTo>
                      <a:pt x="8" y="60"/>
                      <a:pt x="4" y="5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26"/>
                      <a:pt x="3" y="13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0" y="1"/>
                      <a:pt x="15" y="0"/>
                      <a:pt x="20" y="0"/>
                    </a:cubicBezTo>
                    <a:cubicBezTo>
                      <a:pt x="68" y="0"/>
                      <a:pt x="117" y="5"/>
                      <a:pt x="164" y="15"/>
                    </a:cubicBezTo>
                    <a:cubicBezTo>
                      <a:pt x="165" y="15"/>
                      <a:pt x="165" y="15"/>
                      <a:pt x="165" y="15"/>
                    </a:cubicBezTo>
                    <a:cubicBezTo>
                      <a:pt x="165" y="15"/>
                      <a:pt x="165" y="15"/>
                      <a:pt x="165" y="15"/>
                    </a:cubicBezTo>
                    <a:cubicBezTo>
                      <a:pt x="167" y="23"/>
                      <a:pt x="170" y="30"/>
                      <a:pt x="172" y="37"/>
                    </a:cubicBezTo>
                    <a:cubicBezTo>
                      <a:pt x="172" y="37"/>
                      <a:pt x="172" y="37"/>
                      <a:pt x="172" y="37"/>
                    </a:cubicBezTo>
                    <a:cubicBezTo>
                      <a:pt x="172" y="37"/>
                      <a:pt x="172" y="37"/>
                      <a:pt x="172" y="37"/>
                    </a:cubicBezTo>
                    <a:cubicBezTo>
                      <a:pt x="168" y="43"/>
                      <a:pt x="164" y="49"/>
                      <a:pt x="160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57" y="56"/>
                      <a:pt x="154" y="56"/>
                      <a:pt x="151" y="56"/>
                    </a:cubicBezTo>
                    <a:cubicBezTo>
                      <a:pt x="105" y="56"/>
                      <a:pt x="58" y="61"/>
                      <a:pt x="13" y="70"/>
                    </a:cubicBezTo>
                    <a:cubicBezTo>
                      <a:pt x="13" y="71"/>
                      <a:pt x="13" y="71"/>
                      <a:pt x="13" y="71"/>
                    </a:cubicBezTo>
                    <a:lnTo>
                      <a:pt x="13" y="70"/>
                    </a:lnTo>
                    <a:close/>
                  </a:path>
                </a:pathLst>
              </a:custGeom>
              <a:solidFill>
                <a:srgbClr val="B4C2C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8" name="Group 14">
                <a:extLst>
                  <a:ext uri="{FF2B5EF4-FFF2-40B4-BE49-F238E27FC236}">
                    <a16:creationId xmlns:a16="http://schemas.microsoft.com/office/drawing/2014/main" id="{1E3BF627-9F04-4358-B530-D3F77BEE38C0}"/>
                  </a:ext>
                </a:extLst>
              </p:cNvPr>
              <p:cNvGrpSpPr/>
              <p:nvPr/>
            </p:nvGrpSpPr>
            <p:grpSpPr>
              <a:xfrm>
                <a:off x="5299620" y="1370201"/>
                <a:ext cx="295504" cy="295508"/>
                <a:chOff x="4987925" y="5468938"/>
                <a:chExt cx="449263" cy="449262"/>
              </a:xfrm>
              <a:solidFill>
                <a:schemeClr val="bg1"/>
              </a:solidFill>
            </p:grpSpPr>
            <p:sp>
              <p:nvSpPr>
                <p:cNvPr id="45" name="Freeform 15">
                  <a:extLst>
                    <a:ext uri="{FF2B5EF4-FFF2-40B4-BE49-F238E27FC236}">
                      <a16:creationId xmlns:a16="http://schemas.microsoft.com/office/drawing/2014/main" id="{37DFB0EF-DDC3-40BE-BE53-329ACF01F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9700" y="5805488"/>
                  <a:ext cx="22225" cy="19050"/>
                </a:xfrm>
                <a:custGeom>
                  <a:avLst/>
                  <a:gdLst>
                    <a:gd name="T0" fmla="*/ 0 w 6"/>
                    <a:gd name="T1" fmla="*/ 1 h 5"/>
                    <a:gd name="T2" fmla="*/ 0 w 6"/>
                    <a:gd name="T3" fmla="*/ 1 h 5"/>
                    <a:gd name="T4" fmla="*/ 6 w 6"/>
                    <a:gd name="T5" fmla="*/ 5 h 5"/>
                    <a:gd name="T6" fmla="*/ 4 w 6"/>
                    <a:gd name="T7" fmla="*/ 0 h 5"/>
                    <a:gd name="T8" fmla="*/ 0 w 6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3"/>
                        <a:pt x="4" y="4"/>
                        <a:pt x="6" y="5"/>
                      </a:cubicBezTo>
                      <a:cubicBezTo>
                        <a:pt x="5" y="4"/>
                        <a:pt x="4" y="2"/>
                        <a:pt x="4" y="0"/>
                      </a:cubicBezTo>
                      <a:cubicBezTo>
                        <a:pt x="2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" name="Freeform 16">
                  <a:extLst>
                    <a:ext uri="{FF2B5EF4-FFF2-40B4-BE49-F238E27FC236}">
                      <a16:creationId xmlns:a16="http://schemas.microsoft.com/office/drawing/2014/main" id="{A4F28DE7-75CA-4582-99F8-99890C9C3F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2713" y="5761038"/>
                  <a:ext cx="38100" cy="30162"/>
                </a:xfrm>
                <a:custGeom>
                  <a:avLst/>
                  <a:gdLst>
                    <a:gd name="T0" fmla="*/ 9 w 10"/>
                    <a:gd name="T1" fmla="*/ 0 h 8"/>
                    <a:gd name="T2" fmla="*/ 0 w 10"/>
                    <a:gd name="T3" fmla="*/ 0 h 8"/>
                    <a:gd name="T4" fmla="*/ 3 w 10"/>
                    <a:gd name="T5" fmla="*/ 8 h 8"/>
                    <a:gd name="T6" fmla="*/ 10 w 10"/>
                    <a:gd name="T7" fmla="*/ 7 h 8"/>
                    <a:gd name="T8" fmla="*/ 9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"/>
                        <a:pt x="2" y="6"/>
                        <a:pt x="3" y="8"/>
                      </a:cubicBezTo>
                      <a:cubicBezTo>
                        <a:pt x="5" y="8"/>
                        <a:pt x="7" y="7"/>
                        <a:pt x="10" y="7"/>
                      </a:cubicBezTo>
                      <a:cubicBezTo>
                        <a:pt x="10" y="4"/>
                        <a:pt x="9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7" name="Freeform 17">
                  <a:extLst>
                    <a:ext uri="{FF2B5EF4-FFF2-40B4-BE49-F238E27FC236}">
                      <a16:creationId xmlns:a16="http://schemas.microsoft.com/office/drawing/2014/main" id="{CC588EAD-A2E1-454E-BEF7-2CB6B827D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3038" y="5802313"/>
                  <a:ext cx="52388" cy="33337"/>
                </a:xfrm>
                <a:custGeom>
                  <a:avLst/>
                  <a:gdLst>
                    <a:gd name="T0" fmla="*/ 0 w 14"/>
                    <a:gd name="T1" fmla="*/ 0 h 9"/>
                    <a:gd name="T2" fmla="*/ 2 w 14"/>
                    <a:gd name="T3" fmla="*/ 5 h 9"/>
                    <a:gd name="T4" fmla="*/ 4 w 14"/>
                    <a:gd name="T5" fmla="*/ 9 h 9"/>
                    <a:gd name="T6" fmla="*/ 10 w 14"/>
                    <a:gd name="T7" fmla="*/ 9 h 9"/>
                    <a:gd name="T8" fmla="*/ 13 w 14"/>
                    <a:gd name="T9" fmla="*/ 5 h 9"/>
                    <a:gd name="T10" fmla="*/ 14 w 14"/>
                    <a:gd name="T11" fmla="*/ 0 h 9"/>
                    <a:gd name="T12" fmla="*/ 0 w 14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9">
                      <a:moveTo>
                        <a:pt x="0" y="0"/>
                      </a:moveTo>
                      <a:cubicBezTo>
                        <a:pt x="1" y="2"/>
                        <a:pt x="1" y="3"/>
                        <a:pt x="2" y="5"/>
                      </a:cubicBezTo>
                      <a:cubicBezTo>
                        <a:pt x="3" y="6"/>
                        <a:pt x="3" y="8"/>
                        <a:pt x="4" y="9"/>
                      </a:cubicBezTo>
                      <a:cubicBezTo>
                        <a:pt x="6" y="9"/>
                        <a:pt x="8" y="9"/>
                        <a:pt x="10" y="9"/>
                      </a:cubicBezTo>
                      <a:cubicBezTo>
                        <a:pt x="11" y="8"/>
                        <a:pt x="12" y="6"/>
                        <a:pt x="13" y="5"/>
                      </a:cubicBezTo>
                      <a:cubicBezTo>
                        <a:pt x="13" y="3"/>
                        <a:pt x="14" y="2"/>
                        <a:pt x="14" y="0"/>
                      </a:cubicBezTo>
                      <a:cubicBezTo>
                        <a:pt x="10" y="0"/>
                        <a:pt x="5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4DDDB656-10DB-4E66-AEB9-9E72A01A4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9700" y="5670550"/>
                  <a:ext cx="22225" cy="22225"/>
                </a:xfrm>
                <a:custGeom>
                  <a:avLst/>
                  <a:gdLst>
                    <a:gd name="T0" fmla="*/ 0 w 6"/>
                    <a:gd name="T1" fmla="*/ 5 h 6"/>
                    <a:gd name="T2" fmla="*/ 4 w 6"/>
                    <a:gd name="T3" fmla="*/ 6 h 6"/>
                    <a:gd name="T4" fmla="*/ 6 w 6"/>
                    <a:gd name="T5" fmla="*/ 0 h 6"/>
                    <a:gd name="T6" fmla="*/ 0 w 6"/>
                    <a:gd name="T7" fmla="*/ 5 h 6"/>
                    <a:gd name="T8" fmla="*/ 0 w 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0" y="5"/>
                      </a:moveTo>
                      <a:cubicBezTo>
                        <a:pt x="1" y="5"/>
                        <a:pt x="2" y="6"/>
                        <a:pt x="4" y="6"/>
                      </a:cubicBezTo>
                      <a:cubicBezTo>
                        <a:pt x="4" y="4"/>
                        <a:pt x="5" y="2"/>
                        <a:pt x="6" y="0"/>
                      </a:cubicBezTo>
                      <a:cubicBezTo>
                        <a:pt x="4" y="2"/>
                        <a:pt x="2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A46C5D31-A355-4F33-AB68-33847C2E5D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300" y="5670550"/>
                  <a:ext cx="22225" cy="22225"/>
                </a:xfrm>
                <a:custGeom>
                  <a:avLst/>
                  <a:gdLst>
                    <a:gd name="T0" fmla="*/ 6 w 6"/>
                    <a:gd name="T1" fmla="*/ 5 h 6"/>
                    <a:gd name="T2" fmla="*/ 6 w 6"/>
                    <a:gd name="T3" fmla="*/ 5 h 6"/>
                    <a:gd name="T4" fmla="*/ 0 w 6"/>
                    <a:gd name="T5" fmla="*/ 0 h 6"/>
                    <a:gd name="T6" fmla="*/ 2 w 6"/>
                    <a:gd name="T7" fmla="*/ 6 h 6"/>
                    <a:gd name="T8" fmla="*/ 6 w 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6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4" y="3"/>
                        <a:pt x="2" y="2"/>
                        <a:pt x="0" y="0"/>
                      </a:cubicBezTo>
                      <a:cubicBezTo>
                        <a:pt x="0" y="2"/>
                        <a:pt x="1" y="4"/>
                        <a:pt x="2" y="6"/>
                      </a:cubicBezTo>
                      <a:cubicBezTo>
                        <a:pt x="3" y="6"/>
                        <a:pt x="5" y="5"/>
                        <a:pt x="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85E0B195-3994-47B1-AA10-25C81907C6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3038" y="5664200"/>
                  <a:ext cx="52388" cy="33337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4 h 9"/>
                    <a:gd name="T4" fmla="*/ 10 w 14"/>
                    <a:gd name="T5" fmla="*/ 0 h 9"/>
                    <a:gd name="T6" fmla="*/ 4 w 14"/>
                    <a:gd name="T7" fmla="*/ 0 h 9"/>
                    <a:gd name="T8" fmla="*/ 2 w 14"/>
                    <a:gd name="T9" fmla="*/ 4 h 9"/>
                    <a:gd name="T10" fmla="*/ 0 w 14"/>
                    <a:gd name="T11" fmla="*/ 9 h 9"/>
                    <a:gd name="T12" fmla="*/ 14 w 14"/>
                    <a:gd name="T1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4" y="7"/>
                        <a:pt x="13" y="6"/>
                        <a:pt x="13" y="4"/>
                      </a:cubicBezTo>
                      <a:cubicBezTo>
                        <a:pt x="12" y="3"/>
                        <a:pt x="11" y="1"/>
                        <a:pt x="10" y="0"/>
                      </a:cubicBezTo>
                      <a:cubicBezTo>
                        <a:pt x="8" y="0"/>
                        <a:pt x="6" y="0"/>
                        <a:pt x="4" y="0"/>
                      </a:cubicBezTo>
                      <a:cubicBezTo>
                        <a:pt x="3" y="1"/>
                        <a:pt x="3" y="3"/>
                        <a:pt x="2" y="4"/>
                      </a:cubicBezTo>
                      <a:cubicBezTo>
                        <a:pt x="1" y="6"/>
                        <a:pt x="1" y="7"/>
                        <a:pt x="0" y="9"/>
                      </a:cubicBezTo>
                      <a:cubicBezTo>
                        <a:pt x="5" y="9"/>
                        <a:pt x="10" y="9"/>
                        <a:pt x="1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" name="Freeform 21">
                  <a:extLst>
                    <a:ext uri="{FF2B5EF4-FFF2-40B4-BE49-F238E27FC236}">
                      <a16:creationId xmlns:a16="http://schemas.microsoft.com/office/drawing/2014/main" id="{1F6D28BB-E8C1-446C-A892-743864C1B6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2713" y="5708650"/>
                  <a:ext cx="38100" cy="30162"/>
                </a:xfrm>
                <a:custGeom>
                  <a:avLst/>
                  <a:gdLst>
                    <a:gd name="T0" fmla="*/ 10 w 10"/>
                    <a:gd name="T1" fmla="*/ 1 h 8"/>
                    <a:gd name="T2" fmla="*/ 3 w 10"/>
                    <a:gd name="T3" fmla="*/ 0 h 8"/>
                    <a:gd name="T4" fmla="*/ 0 w 10"/>
                    <a:gd name="T5" fmla="*/ 8 h 8"/>
                    <a:gd name="T6" fmla="*/ 9 w 10"/>
                    <a:gd name="T7" fmla="*/ 8 h 8"/>
                    <a:gd name="T8" fmla="*/ 10 w 10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10" y="1"/>
                      </a:moveTo>
                      <a:cubicBezTo>
                        <a:pt x="7" y="1"/>
                        <a:pt x="5" y="0"/>
                        <a:pt x="3" y="0"/>
                      </a:cubicBezTo>
                      <a:cubicBezTo>
                        <a:pt x="2" y="2"/>
                        <a:pt x="1" y="5"/>
                        <a:pt x="0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6"/>
                        <a:pt x="10" y="3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" name="Freeform 22">
                  <a:extLst>
                    <a:ext uri="{FF2B5EF4-FFF2-40B4-BE49-F238E27FC236}">
                      <a16:creationId xmlns:a16="http://schemas.microsoft.com/office/drawing/2014/main" id="{3D91C0BD-9DBF-415B-BF2F-B0EF1393BC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9863" y="5716588"/>
                  <a:ext cx="63500" cy="22225"/>
                </a:xfrm>
                <a:custGeom>
                  <a:avLst/>
                  <a:gdLst>
                    <a:gd name="T0" fmla="*/ 0 w 17"/>
                    <a:gd name="T1" fmla="*/ 0 h 6"/>
                    <a:gd name="T2" fmla="*/ 0 w 17"/>
                    <a:gd name="T3" fmla="*/ 6 h 6"/>
                    <a:gd name="T4" fmla="*/ 17 w 17"/>
                    <a:gd name="T5" fmla="*/ 6 h 6"/>
                    <a:gd name="T6" fmla="*/ 16 w 17"/>
                    <a:gd name="T7" fmla="*/ 0 h 6"/>
                    <a:gd name="T8" fmla="*/ 0 w 17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0" y="0"/>
                      </a:move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4"/>
                        <a:pt x="17" y="2"/>
                        <a:pt x="16" y="0"/>
                      </a:cubicBezTo>
                      <a:cubicBezTo>
                        <a:pt x="11" y="0"/>
                        <a:pt x="5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" name="Freeform 23">
                  <a:extLst>
                    <a:ext uri="{FF2B5EF4-FFF2-40B4-BE49-F238E27FC236}">
                      <a16:creationId xmlns:a16="http://schemas.microsoft.com/office/drawing/2014/main" id="{1B55FD07-F350-40EE-83D8-F474BB391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2413" y="5708650"/>
                  <a:ext cx="33338" cy="30162"/>
                </a:xfrm>
                <a:custGeom>
                  <a:avLst/>
                  <a:gdLst>
                    <a:gd name="T0" fmla="*/ 0 w 9"/>
                    <a:gd name="T1" fmla="*/ 1 h 8"/>
                    <a:gd name="T2" fmla="*/ 0 w 9"/>
                    <a:gd name="T3" fmla="*/ 8 h 8"/>
                    <a:gd name="T4" fmla="*/ 9 w 9"/>
                    <a:gd name="T5" fmla="*/ 8 h 8"/>
                    <a:gd name="T6" fmla="*/ 6 w 9"/>
                    <a:gd name="T7" fmla="*/ 0 h 8"/>
                    <a:gd name="T8" fmla="*/ 0 w 9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5"/>
                        <a:pt x="8" y="2"/>
                        <a:pt x="6" y="0"/>
                      </a:cubicBezTo>
                      <a:cubicBezTo>
                        <a:pt x="4" y="0"/>
                        <a:pt x="2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" name="Freeform 24">
                  <a:extLst>
                    <a:ext uri="{FF2B5EF4-FFF2-40B4-BE49-F238E27FC236}">
                      <a16:creationId xmlns:a16="http://schemas.microsoft.com/office/drawing/2014/main" id="{5D2ADB7F-64CF-45BE-902C-FFBB570AFE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2413" y="5761038"/>
                  <a:ext cx="33338" cy="30162"/>
                </a:xfrm>
                <a:custGeom>
                  <a:avLst/>
                  <a:gdLst>
                    <a:gd name="T0" fmla="*/ 0 w 9"/>
                    <a:gd name="T1" fmla="*/ 7 h 8"/>
                    <a:gd name="T2" fmla="*/ 6 w 9"/>
                    <a:gd name="T3" fmla="*/ 8 h 8"/>
                    <a:gd name="T4" fmla="*/ 9 w 9"/>
                    <a:gd name="T5" fmla="*/ 0 h 8"/>
                    <a:gd name="T6" fmla="*/ 0 w 9"/>
                    <a:gd name="T7" fmla="*/ 0 h 8"/>
                    <a:gd name="T8" fmla="*/ 0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0" y="7"/>
                      </a:moveTo>
                      <a:cubicBezTo>
                        <a:pt x="2" y="7"/>
                        <a:pt x="4" y="8"/>
                        <a:pt x="6" y="8"/>
                      </a:cubicBezTo>
                      <a:cubicBezTo>
                        <a:pt x="8" y="6"/>
                        <a:pt x="9" y="3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" name="Freeform 25">
                  <a:extLst>
                    <a:ext uri="{FF2B5EF4-FFF2-40B4-BE49-F238E27FC236}">
                      <a16:creationId xmlns:a16="http://schemas.microsoft.com/office/drawing/2014/main" id="{C8293128-1A30-424B-AEBA-7BB93B66A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9863" y="5761038"/>
                  <a:ext cx="63500" cy="22225"/>
                </a:xfrm>
                <a:custGeom>
                  <a:avLst/>
                  <a:gdLst>
                    <a:gd name="T0" fmla="*/ 0 w 17"/>
                    <a:gd name="T1" fmla="*/ 6 h 6"/>
                    <a:gd name="T2" fmla="*/ 8 w 17"/>
                    <a:gd name="T3" fmla="*/ 6 h 6"/>
                    <a:gd name="T4" fmla="*/ 16 w 17"/>
                    <a:gd name="T5" fmla="*/ 6 h 6"/>
                    <a:gd name="T6" fmla="*/ 17 w 17"/>
                    <a:gd name="T7" fmla="*/ 0 h 6"/>
                    <a:gd name="T8" fmla="*/ 0 w 17"/>
                    <a:gd name="T9" fmla="*/ 0 h 6"/>
                    <a:gd name="T10" fmla="*/ 0 w 17"/>
                    <a:gd name="T1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6">
                      <a:moveTo>
                        <a:pt x="0" y="6"/>
                      </a:moveTo>
                      <a:cubicBezTo>
                        <a:pt x="3" y="6"/>
                        <a:pt x="6" y="6"/>
                        <a:pt x="8" y="6"/>
                      </a:cubicBezTo>
                      <a:cubicBezTo>
                        <a:pt x="11" y="6"/>
                        <a:pt x="14" y="6"/>
                        <a:pt x="16" y="6"/>
                      </a:cubicBezTo>
                      <a:cubicBezTo>
                        <a:pt x="17" y="4"/>
                        <a:pt x="17" y="2"/>
                        <a:pt x="1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" name="Freeform 26">
                  <a:extLst>
                    <a:ext uri="{FF2B5EF4-FFF2-40B4-BE49-F238E27FC236}">
                      <a16:creationId xmlns:a16="http://schemas.microsoft.com/office/drawing/2014/main" id="{A7D62C97-48F7-4AA3-9D9D-6899BD9F6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300" y="5805488"/>
                  <a:ext cx="22225" cy="19050"/>
                </a:xfrm>
                <a:custGeom>
                  <a:avLst/>
                  <a:gdLst>
                    <a:gd name="T0" fmla="*/ 0 w 6"/>
                    <a:gd name="T1" fmla="*/ 5 h 5"/>
                    <a:gd name="T2" fmla="*/ 6 w 6"/>
                    <a:gd name="T3" fmla="*/ 1 h 5"/>
                    <a:gd name="T4" fmla="*/ 6 w 6"/>
                    <a:gd name="T5" fmla="*/ 1 h 5"/>
                    <a:gd name="T6" fmla="*/ 2 w 6"/>
                    <a:gd name="T7" fmla="*/ 0 h 5"/>
                    <a:gd name="T8" fmla="*/ 0 w 6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">
                      <a:moveTo>
                        <a:pt x="0" y="5"/>
                      </a:moveTo>
                      <a:cubicBezTo>
                        <a:pt x="2" y="4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3" y="0"/>
                        <a:pt x="2" y="0"/>
                      </a:cubicBezTo>
                      <a:cubicBezTo>
                        <a:pt x="1" y="2"/>
                        <a:pt x="0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7" name="Freeform 27">
                  <a:extLst>
                    <a:ext uri="{FF2B5EF4-FFF2-40B4-BE49-F238E27FC236}">
                      <a16:creationId xmlns:a16="http://schemas.microsoft.com/office/drawing/2014/main" id="{36F1F302-AE76-4384-A565-B52010E6C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7925" y="5468938"/>
                  <a:ext cx="82550" cy="449262"/>
                </a:xfrm>
                <a:custGeom>
                  <a:avLst/>
                  <a:gdLst>
                    <a:gd name="T0" fmla="*/ 0 w 22"/>
                    <a:gd name="T1" fmla="*/ 20 h 120"/>
                    <a:gd name="T2" fmla="*/ 0 w 22"/>
                    <a:gd name="T3" fmla="*/ 100 h 120"/>
                    <a:gd name="T4" fmla="*/ 19 w 22"/>
                    <a:gd name="T5" fmla="*/ 120 h 120"/>
                    <a:gd name="T6" fmla="*/ 22 w 22"/>
                    <a:gd name="T7" fmla="*/ 120 h 120"/>
                    <a:gd name="T8" fmla="*/ 22 w 22"/>
                    <a:gd name="T9" fmla="*/ 0 h 120"/>
                    <a:gd name="T10" fmla="*/ 19 w 22"/>
                    <a:gd name="T11" fmla="*/ 0 h 120"/>
                    <a:gd name="T12" fmla="*/ 0 w 22"/>
                    <a:gd name="T13" fmla="*/ 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120">
                      <a:moveTo>
                        <a:pt x="0" y="20"/>
                      </a:move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11"/>
                        <a:pt x="9" y="120"/>
                        <a:pt x="19" y="120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8" name="Freeform 28">
                  <a:extLst>
                    <a:ext uri="{FF2B5EF4-FFF2-40B4-BE49-F238E27FC236}">
                      <a16:creationId xmlns:a16="http://schemas.microsoft.com/office/drawing/2014/main" id="{D6800053-AF0E-43A3-97A0-789E61C207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26038" y="5468938"/>
                  <a:ext cx="311150" cy="449262"/>
                </a:xfrm>
                <a:custGeom>
                  <a:avLst/>
                  <a:gdLst>
                    <a:gd name="T0" fmla="*/ 63 w 83"/>
                    <a:gd name="T1" fmla="*/ 0 h 120"/>
                    <a:gd name="T2" fmla="*/ 56 w 83"/>
                    <a:gd name="T3" fmla="*/ 0 h 120"/>
                    <a:gd name="T4" fmla="*/ 56 w 83"/>
                    <a:gd name="T5" fmla="*/ 0 h 120"/>
                    <a:gd name="T6" fmla="*/ 56 w 83"/>
                    <a:gd name="T7" fmla="*/ 19 h 120"/>
                    <a:gd name="T8" fmla="*/ 56 w 83"/>
                    <a:gd name="T9" fmla="*/ 27 h 120"/>
                    <a:gd name="T10" fmla="*/ 52 w 83"/>
                    <a:gd name="T11" fmla="*/ 29 h 120"/>
                    <a:gd name="T12" fmla="*/ 41 w 83"/>
                    <a:gd name="T13" fmla="*/ 18 h 120"/>
                    <a:gd name="T14" fmla="*/ 30 w 83"/>
                    <a:gd name="T15" fmla="*/ 29 h 120"/>
                    <a:gd name="T16" fmla="*/ 26 w 83"/>
                    <a:gd name="T17" fmla="*/ 27 h 120"/>
                    <a:gd name="T18" fmla="*/ 26 w 83"/>
                    <a:gd name="T19" fmla="*/ 19 h 120"/>
                    <a:gd name="T20" fmla="*/ 26 w 83"/>
                    <a:gd name="T21" fmla="*/ 0 h 120"/>
                    <a:gd name="T22" fmla="*/ 26 w 83"/>
                    <a:gd name="T23" fmla="*/ 0 h 120"/>
                    <a:gd name="T24" fmla="*/ 0 w 83"/>
                    <a:gd name="T25" fmla="*/ 0 h 120"/>
                    <a:gd name="T26" fmla="*/ 0 w 83"/>
                    <a:gd name="T27" fmla="*/ 120 h 120"/>
                    <a:gd name="T28" fmla="*/ 63 w 83"/>
                    <a:gd name="T29" fmla="*/ 120 h 120"/>
                    <a:gd name="T30" fmla="*/ 83 w 83"/>
                    <a:gd name="T31" fmla="*/ 100 h 120"/>
                    <a:gd name="T32" fmla="*/ 83 w 83"/>
                    <a:gd name="T33" fmla="*/ 20 h 120"/>
                    <a:gd name="T34" fmla="*/ 63 w 83"/>
                    <a:gd name="T35" fmla="*/ 0 h 120"/>
                    <a:gd name="T36" fmla="*/ 41 w 83"/>
                    <a:gd name="T37" fmla="*/ 105 h 120"/>
                    <a:gd name="T38" fmla="*/ 11 w 83"/>
                    <a:gd name="T39" fmla="*/ 75 h 120"/>
                    <a:gd name="T40" fmla="*/ 41 w 83"/>
                    <a:gd name="T41" fmla="*/ 45 h 120"/>
                    <a:gd name="T42" fmla="*/ 71 w 83"/>
                    <a:gd name="T43" fmla="*/ 75 h 120"/>
                    <a:gd name="T44" fmla="*/ 41 w 83"/>
                    <a:gd name="T45" fmla="*/ 105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3" h="120">
                      <a:moveTo>
                        <a:pt x="63" y="0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6" y="27"/>
                        <a:pt x="56" y="27"/>
                        <a:pt x="56" y="27"/>
                      </a:cubicBezTo>
                      <a:cubicBezTo>
                        <a:pt x="56" y="29"/>
                        <a:pt x="54" y="31"/>
                        <a:pt x="52" y="29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29" y="31"/>
                        <a:pt x="26" y="29"/>
                        <a:pt x="26" y="27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ubicBezTo>
                        <a:pt x="63" y="120"/>
                        <a:pt x="63" y="120"/>
                        <a:pt x="63" y="120"/>
                      </a:cubicBezTo>
                      <a:cubicBezTo>
                        <a:pt x="74" y="120"/>
                        <a:pt x="83" y="111"/>
                        <a:pt x="83" y="100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3" y="9"/>
                        <a:pt x="74" y="0"/>
                        <a:pt x="63" y="0"/>
                      </a:cubicBezTo>
                      <a:close/>
                      <a:moveTo>
                        <a:pt x="41" y="105"/>
                      </a:moveTo>
                      <a:cubicBezTo>
                        <a:pt x="25" y="105"/>
                        <a:pt x="11" y="91"/>
                        <a:pt x="11" y="75"/>
                      </a:cubicBezTo>
                      <a:cubicBezTo>
                        <a:pt x="11" y="58"/>
                        <a:pt x="25" y="45"/>
                        <a:pt x="41" y="45"/>
                      </a:cubicBezTo>
                      <a:cubicBezTo>
                        <a:pt x="58" y="45"/>
                        <a:pt x="71" y="58"/>
                        <a:pt x="71" y="75"/>
                      </a:cubicBezTo>
                      <a:cubicBezTo>
                        <a:pt x="71" y="91"/>
                        <a:pt x="58" y="105"/>
                        <a:pt x="41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29" name="Group 33">
                <a:extLst>
                  <a:ext uri="{FF2B5EF4-FFF2-40B4-BE49-F238E27FC236}">
                    <a16:creationId xmlns:a16="http://schemas.microsoft.com/office/drawing/2014/main" id="{039F4D8A-B94B-40B4-A7CF-EFFA309617E4}"/>
                  </a:ext>
                </a:extLst>
              </p:cNvPr>
              <p:cNvGrpSpPr/>
              <p:nvPr/>
            </p:nvGrpSpPr>
            <p:grpSpPr>
              <a:xfrm>
                <a:off x="3528162" y="2240903"/>
                <a:ext cx="258353" cy="287058"/>
                <a:chOff x="3295650" y="2890838"/>
                <a:chExt cx="442913" cy="492125"/>
              </a:xfrm>
              <a:solidFill>
                <a:schemeClr val="bg1"/>
              </a:solidFill>
            </p:grpSpPr>
            <p:sp>
              <p:nvSpPr>
                <p:cNvPr id="38" name="Freeform 34">
                  <a:extLst>
                    <a:ext uri="{FF2B5EF4-FFF2-40B4-BE49-F238E27FC236}">
                      <a16:creationId xmlns:a16="http://schemas.microsoft.com/office/drawing/2014/main" id="{56787538-54DB-48B9-ABE9-E1C63B63CF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95650" y="2890838"/>
                  <a:ext cx="442913" cy="147638"/>
                </a:xfrm>
                <a:custGeom>
                  <a:avLst/>
                  <a:gdLst>
                    <a:gd name="T0" fmla="*/ 96 w 118"/>
                    <a:gd name="T1" fmla="*/ 14 h 39"/>
                    <a:gd name="T2" fmla="*/ 92 w 118"/>
                    <a:gd name="T3" fmla="*/ 14 h 39"/>
                    <a:gd name="T4" fmla="*/ 92 w 118"/>
                    <a:gd name="T5" fmla="*/ 9 h 39"/>
                    <a:gd name="T6" fmla="*/ 84 w 118"/>
                    <a:gd name="T7" fmla="*/ 0 h 39"/>
                    <a:gd name="T8" fmla="*/ 76 w 118"/>
                    <a:gd name="T9" fmla="*/ 9 h 39"/>
                    <a:gd name="T10" fmla="*/ 76 w 118"/>
                    <a:gd name="T11" fmla="*/ 14 h 39"/>
                    <a:gd name="T12" fmla="*/ 42 w 118"/>
                    <a:gd name="T13" fmla="*/ 14 h 39"/>
                    <a:gd name="T14" fmla="*/ 42 w 118"/>
                    <a:gd name="T15" fmla="*/ 9 h 39"/>
                    <a:gd name="T16" fmla="*/ 33 w 118"/>
                    <a:gd name="T17" fmla="*/ 0 h 39"/>
                    <a:gd name="T18" fmla="*/ 25 w 118"/>
                    <a:gd name="T19" fmla="*/ 9 h 39"/>
                    <a:gd name="T20" fmla="*/ 25 w 118"/>
                    <a:gd name="T21" fmla="*/ 14 h 39"/>
                    <a:gd name="T22" fmla="*/ 22 w 118"/>
                    <a:gd name="T23" fmla="*/ 14 h 39"/>
                    <a:gd name="T24" fmla="*/ 0 w 118"/>
                    <a:gd name="T25" fmla="*/ 36 h 39"/>
                    <a:gd name="T26" fmla="*/ 0 w 118"/>
                    <a:gd name="T27" fmla="*/ 39 h 39"/>
                    <a:gd name="T28" fmla="*/ 118 w 118"/>
                    <a:gd name="T29" fmla="*/ 39 h 39"/>
                    <a:gd name="T30" fmla="*/ 118 w 118"/>
                    <a:gd name="T31" fmla="*/ 36 h 39"/>
                    <a:gd name="T32" fmla="*/ 96 w 118"/>
                    <a:gd name="T33" fmla="*/ 14 h 39"/>
                    <a:gd name="T34" fmla="*/ 33 w 118"/>
                    <a:gd name="T35" fmla="*/ 30 h 39"/>
                    <a:gd name="T36" fmla="*/ 25 w 118"/>
                    <a:gd name="T37" fmla="*/ 21 h 39"/>
                    <a:gd name="T38" fmla="*/ 25 w 118"/>
                    <a:gd name="T39" fmla="*/ 20 h 39"/>
                    <a:gd name="T40" fmla="*/ 33 w 118"/>
                    <a:gd name="T41" fmla="*/ 25 h 39"/>
                    <a:gd name="T42" fmla="*/ 42 w 118"/>
                    <a:gd name="T43" fmla="*/ 20 h 39"/>
                    <a:gd name="T44" fmla="*/ 42 w 118"/>
                    <a:gd name="T45" fmla="*/ 21 h 39"/>
                    <a:gd name="T46" fmla="*/ 33 w 118"/>
                    <a:gd name="T47" fmla="*/ 30 h 39"/>
                    <a:gd name="T48" fmla="*/ 84 w 118"/>
                    <a:gd name="T49" fmla="*/ 30 h 39"/>
                    <a:gd name="T50" fmla="*/ 76 w 118"/>
                    <a:gd name="T51" fmla="*/ 21 h 39"/>
                    <a:gd name="T52" fmla="*/ 76 w 118"/>
                    <a:gd name="T53" fmla="*/ 20 h 39"/>
                    <a:gd name="T54" fmla="*/ 84 w 118"/>
                    <a:gd name="T55" fmla="*/ 25 h 39"/>
                    <a:gd name="T56" fmla="*/ 92 w 118"/>
                    <a:gd name="T57" fmla="*/ 20 h 39"/>
                    <a:gd name="T58" fmla="*/ 92 w 118"/>
                    <a:gd name="T59" fmla="*/ 21 h 39"/>
                    <a:gd name="T60" fmla="*/ 84 w 118"/>
                    <a:gd name="T61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18" h="39">
                      <a:moveTo>
                        <a:pt x="96" y="14"/>
                      </a:moveTo>
                      <a:cubicBezTo>
                        <a:pt x="92" y="14"/>
                        <a:pt x="92" y="14"/>
                        <a:pt x="92" y="14"/>
                      </a:cubicBezTo>
                      <a:cubicBezTo>
                        <a:pt x="92" y="9"/>
                        <a:pt x="92" y="9"/>
                        <a:pt x="92" y="9"/>
                      </a:cubicBezTo>
                      <a:cubicBezTo>
                        <a:pt x="92" y="4"/>
                        <a:pt x="89" y="0"/>
                        <a:pt x="84" y="0"/>
                      </a:cubicBezTo>
                      <a:cubicBezTo>
                        <a:pt x="79" y="0"/>
                        <a:pt x="76" y="4"/>
                        <a:pt x="76" y="9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9"/>
                        <a:pt x="42" y="9"/>
                        <a:pt x="42" y="9"/>
                      </a:cubicBezTo>
                      <a:cubicBezTo>
                        <a:pt x="42" y="4"/>
                        <a:pt x="38" y="0"/>
                        <a:pt x="33" y="0"/>
                      </a:cubicBezTo>
                      <a:cubicBezTo>
                        <a:pt x="29" y="0"/>
                        <a:pt x="25" y="4"/>
                        <a:pt x="25" y="9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10" y="14"/>
                        <a:pt x="0" y="23"/>
                        <a:pt x="0" y="36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18" y="39"/>
                        <a:pt x="118" y="39"/>
                        <a:pt x="118" y="39"/>
                      </a:cubicBezTo>
                      <a:cubicBezTo>
                        <a:pt x="118" y="36"/>
                        <a:pt x="118" y="36"/>
                        <a:pt x="118" y="36"/>
                      </a:cubicBezTo>
                      <a:cubicBezTo>
                        <a:pt x="118" y="23"/>
                        <a:pt x="108" y="14"/>
                        <a:pt x="96" y="14"/>
                      </a:cubicBezTo>
                      <a:close/>
                      <a:moveTo>
                        <a:pt x="33" y="30"/>
                      </a:moveTo>
                      <a:cubicBezTo>
                        <a:pt x="29" y="30"/>
                        <a:pt x="25" y="26"/>
                        <a:pt x="25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7" y="23"/>
                        <a:pt x="30" y="25"/>
                        <a:pt x="33" y="25"/>
                      </a:cubicBezTo>
                      <a:cubicBezTo>
                        <a:pt x="37" y="25"/>
                        <a:pt x="40" y="23"/>
                        <a:pt x="42" y="20"/>
                      </a:cubicBezTo>
                      <a:cubicBezTo>
                        <a:pt x="42" y="20"/>
                        <a:pt x="42" y="21"/>
                        <a:pt x="42" y="21"/>
                      </a:cubicBezTo>
                      <a:cubicBezTo>
                        <a:pt x="42" y="26"/>
                        <a:pt x="38" y="30"/>
                        <a:pt x="33" y="30"/>
                      </a:cubicBezTo>
                      <a:close/>
                      <a:moveTo>
                        <a:pt x="84" y="30"/>
                      </a:moveTo>
                      <a:cubicBezTo>
                        <a:pt x="80" y="30"/>
                        <a:pt x="76" y="26"/>
                        <a:pt x="76" y="21"/>
                      </a:cubicBezTo>
                      <a:cubicBezTo>
                        <a:pt x="76" y="21"/>
                        <a:pt x="76" y="20"/>
                        <a:pt x="76" y="20"/>
                      </a:cubicBezTo>
                      <a:cubicBezTo>
                        <a:pt x="77" y="23"/>
                        <a:pt x="80" y="25"/>
                        <a:pt x="84" y="25"/>
                      </a:cubicBezTo>
                      <a:cubicBezTo>
                        <a:pt x="88" y="25"/>
                        <a:pt x="91" y="23"/>
                        <a:pt x="92" y="20"/>
                      </a:cubicBezTo>
                      <a:cubicBezTo>
                        <a:pt x="92" y="20"/>
                        <a:pt x="92" y="21"/>
                        <a:pt x="92" y="21"/>
                      </a:cubicBezTo>
                      <a:cubicBezTo>
                        <a:pt x="92" y="26"/>
                        <a:pt x="89" y="30"/>
                        <a:pt x="84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9" name="Freeform 35">
                  <a:extLst>
                    <a:ext uri="{FF2B5EF4-FFF2-40B4-BE49-F238E27FC236}">
                      <a16:creationId xmlns:a16="http://schemas.microsoft.com/office/drawing/2014/main" id="{B2C3EF9C-74B7-4B5F-AC11-72646D1593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95650" y="3068638"/>
                  <a:ext cx="442913" cy="314325"/>
                </a:xfrm>
                <a:custGeom>
                  <a:avLst/>
                  <a:gdLst>
                    <a:gd name="T0" fmla="*/ 21 w 118"/>
                    <a:gd name="T1" fmla="*/ 0 h 84"/>
                    <a:gd name="T2" fmla="*/ 0 w 118"/>
                    <a:gd name="T3" fmla="*/ 0 h 84"/>
                    <a:gd name="T4" fmla="*/ 0 w 118"/>
                    <a:gd name="T5" fmla="*/ 62 h 84"/>
                    <a:gd name="T6" fmla="*/ 22 w 118"/>
                    <a:gd name="T7" fmla="*/ 84 h 84"/>
                    <a:gd name="T8" fmla="*/ 96 w 118"/>
                    <a:gd name="T9" fmla="*/ 84 h 84"/>
                    <a:gd name="T10" fmla="*/ 118 w 118"/>
                    <a:gd name="T11" fmla="*/ 62 h 84"/>
                    <a:gd name="T12" fmla="*/ 118 w 118"/>
                    <a:gd name="T13" fmla="*/ 0 h 84"/>
                    <a:gd name="T14" fmla="*/ 97 w 118"/>
                    <a:gd name="T15" fmla="*/ 0 h 84"/>
                    <a:gd name="T16" fmla="*/ 21 w 118"/>
                    <a:gd name="T17" fmla="*/ 0 h 84"/>
                    <a:gd name="T18" fmla="*/ 7 w 118"/>
                    <a:gd name="T19" fmla="*/ 64 h 84"/>
                    <a:gd name="T20" fmla="*/ 7 w 118"/>
                    <a:gd name="T21" fmla="*/ 7 h 84"/>
                    <a:gd name="T22" fmla="*/ 18 w 118"/>
                    <a:gd name="T23" fmla="*/ 7 h 84"/>
                    <a:gd name="T24" fmla="*/ 99 w 118"/>
                    <a:gd name="T25" fmla="*/ 7 h 84"/>
                    <a:gd name="T26" fmla="*/ 110 w 118"/>
                    <a:gd name="T27" fmla="*/ 7 h 84"/>
                    <a:gd name="T28" fmla="*/ 110 w 118"/>
                    <a:gd name="T29" fmla="*/ 64 h 84"/>
                    <a:gd name="T30" fmla="*/ 98 w 118"/>
                    <a:gd name="T31" fmla="*/ 76 h 84"/>
                    <a:gd name="T32" fmla="*/ 19 w 118"/>
                    <a:gd name="T33" fmla="*/ 76 h 84"/>
                    <a:gd name="T34" fmla="*/ 7 w 118"/>
                    <a:gd name="T35" fmla="*/ 6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8" h="84">
                      <a:moveTo>
                        <a:pt x="2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4"/>
                        <a:pt x="10" y="84"/>
                        <a:pt x="22" y="84"/>
                      </a:cubicBezTo>
                      <a:cubicBezTo>
                        <a:pt x="96" y="84"/>
                        <a:pt x="96" y="84"/>
                        <a:pt x="96" y="84"/>
                      </a:cubicBezTo>
                      <a:cubicBezTo>
                        <a:pt x="108" y="84"/>
                        <a:pt x="118" y="74"/>
                        <a:pt x="118" y="62"/>
                      </a:cubicBezTo>
                      <a:cubicBezTo>
                        <a:pt x="118" y="0"/>
                        <a:pt x="118" y="0"/>
                        <a:pt x="118" y="0"/>
                      </a:cubicBezTo>
                      <a:cubicBezTo>
                        <a:pt x="97" y="0"/>
                        <a:pt x="97" y="0"/>
                        <a:pt x="97" y="0"/>
                      </a:cubicBezTo>
                      <a:lnTo>
                        <a:pt x="21" y="0"/>
                      </a:lnTo>
                      <a:close/>
                      <a:moveTo>
                        <a:pt x="7" y="64"/>
                      </a:move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99" y="7"/>
                        <a:pt x="99" y="7"/>
                        <a:pt x="99" y="7"/>
                      </a:cubicBezTo>
                      <a:cubicBezTo>
                        <a:pt x="110" y="7"/>
                        <a:pt x="110" y="7"/>
                        <a:pt x="110" y="7"/>
                      </a:cubicBezTo>
                      <a:cubicBezTo>
                        <a:pt x="110" y="64"/>
                        <a:pt x="110" y="64"/>
                        <a:pt x="110" y="64"/>
                      </a:cubicBezTo>
                      <a:cubicBezTo>
                        <a:pt x="110" y="71"/>
                        <a:pt x="105" y="76"/>
                        <a:pt x="98" y="76"/>
                      </a:cubicBezTo>
                      <a:cubicBezTo>
                        <a:pt x="19" y="76"/>
                        <a:pt x="19" y="76"/>
                        <a:pt x="19" y="76"/>
                      </a:cubicBezTo>
                      <a:cubicBezTo>
                        <a:pt x="13" y="76"/>
                        <a:pt x="7" y="71"/>
                        <a:pt x="7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Freeform 36">
                  <a:extLst>
                    <a:ext uri="{FF2B5EF4-FFF2-40B4-BE49-F238E27FC236}">
                      <a16:creationId xmlns:a16="http://schemas.microsoft.com/office/drawing/2014/main" id="{35DF04E2-E431-4FE7-B646-66C460B5C0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6625" y="3157538"/>
                  <a:ext cx="80963" cy="57150"/>
                </a:xfrm>
                <a:custGeom>
                  <a:avLst/>
                  <a:gdLst>
                    <a:gd name="T0" fmla="*/ 22 w 22"/>
                    <a:gd name="T1" fmla="*/ 13 h 15"/>
                    <a:gd name="T2" fmla="*/ 20 w 22"/>
                    <a:gd name="T3" fmla="*/ 15 h 15"/>
                    <a:gd name="T4" fmla="*/ 1 w 22"/>
                    <a:gd name="T5" fmla="*/ 15 h 15"/>
                    <a:gd name="T6" fmla="*/ 0 w 22"/>
                    <a:gd name="T7" fmla="*/ 13 h 15"/>
                    <a:gd name="T8" fmla="*/ 0 w 22"/>
                    <a:gd name="T9" fmla="*/ 2 h 15"/>
                    <a:gd name="T10" fmla="*/ 1 w 22"/>
                    <a:gd name="T11" fmla="*/ 0 h 15"/>
                    <a:gd name="T12" fmla="*/ 20 w 22"/>
                    <a:gd name="T13" fmla="*/ 0 h 15"/>
                    <a:gd name="T14" fmla="*/ 22 w 22"/>
                    <a:gd name="T15" fmla="*/ 2 h 15"/>
                    <a:gd name="T16" fmla="*/ 22 w 22"/>
                    <a:gd name="T1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15">
                      <a:moveTo>
                        <a:pt x="22" y="13"/>
                      </a:moveTo>
                      <a:cubicBezTo>
                        <a:pt x="22" y="14"/>
                        <a:pt x="21" y="15"/>
                        <a:pt x="20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lnTo>
                        <a:pt x="2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1" name="Freeform 37">
                  <a:extLst>
                    <a:ext uri="{FF2B5EF4-FFF2-40B4-BE49-F238E27FC236}">
                      <a16:creationId xmlns:a16="http://schemas.microsoft.com/office/drawing/2014/main" id="{645E4C16-1C40-4A6E-B65D-1675E3CF7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575" y="3157538"/>
                  <a:ext cx="82550" cy="57150"/>
                </a:xfrm>
                <a:custGeom>
                  <a:avLst/>
                  <a:gdLst>
                    <a:gd name="T0" fmla="*/ 22 w 22"/>
                    <a:gd name="T1" fmla="*/ 13 h 15"/>
                    <a:gd name="T2" fmla="*/ 20 w 22"/>
                    <a:gd name="T3" fmla="*/ 15 h 15"/>
                    <a:gd name="T4" fmla="*/ 2 w 22"/>
                    <a:gd name="T5" fmla="*/ 15 h 15"/>
                    <a:gd name="T6" fmla="*/ 0 w 22"/>
                    <a:gd name="T7" fmla="*/ 13 h 15"/>
                    <a:gd name="T8" fmla="*/ 0 w 22"/>
                    <a:gd name="T9" fmla="*/ 2 h 15"/>
                    <a:gd name="T10" fmla="*/ 2 w 22"/>
                    <a:gd name="T11" fmla="*/ 0 h 15"/>
                    <a:gd name="T12" fmla="*/ 20 w 22"/>
                    <a:gd name="T13" fmla="*/ 0 h 15"/>
                    <a:gd name="T14" fmla="*/ 22 w 22"/>
                    <a:gd name="T15" fmla="*/ 2 h 15"/>
                    <a:gd name="T16" fmla="*/ 22 w 22"/>
                    <a:gd name="T1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15">
                      <a:moveTo>
                        <a:pt x="22" y="13"/>
                      </a:moveTo>
                      <a:cubicBezTo>
                        <a:pt x="22" y="14"/>
                        <a:pt x="21" y="15"/>
                        <a:pt x="20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lnTo>
                        <a:pt x="2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" name="Freeform 38">
                  <a:extLst>
                    <a:ext uri="{FF2B5EF4-FFF2-40B4-BE49-F238E27FC236}">
                      <a16:creationId xmlns:a16="http://schemas.microsoft.com/office/drawing/2014/main" id="{41B67EC6-E78E-4C7F-AA3F-E41B46640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575" y="3240088"/>
                  <a:ext cx="82550" cy="57150"/>
                </a:xfrm>
                <a:custGeom>
                  <a:avLst/>
                  <a:gdLst>
                    <a:gd name="T0" fmla="*/ 22 w 22"/>
                    <a:gd name="T1" fmla="*/ 13 h 15"/>
                    <a:gd name="T2" fmla="*/ 20 w 22"/>
                    <a:gd name="T3" fmla="*/ 15 h 15"/>
                    <a:gd name="T4" fmla="*/ 2 w 22"/>
                    <a:gd name="T5" fmla="*/ 15 h 15"/>
                    <a:gd name="T6" fmla="*/ 0 w 22"/>
                    <a:gd name="T7" fmla="*/ 13 h 15"/>
                    <a:gd name="T8" fmla="*/ 0 w 22"/>
                    <a:gd name="T9" fmla="*/ 2 h 15"/>
                    <a:gd name="T10" fmla="*/ 2 w 22"/>
                    <a:gd name="T11" fmla="*/ 0 h 15"/>
                    <a:gd name="T12" fmla="*/ 20 w 22"/>
                    <a:gd name="T13" fmla="*/ 0 h 15"/>
                    <a:gd name="T14" fmla="*/ 22 w 22"/>
                    <a:gd name="T15" fmla="*/ 2 h 15"/>
                    <a:gd name="T16" fmla="*/ 22 w 22"/>
                    <a:gd name="T1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15">
                      <a:moveTo>
                        <a:pt x="22" y="13"/>
                      </a:moveTo>
                      <a:cubicBezTo>
                        <a:pt x="22" y="14"/>
                        <a:pt x="21" y="15"/>
                        <a:pt x="20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lnTo>
                        <a:pt x="2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" name="Freeform 39">
                  <a:extLst>
                    <a:ext uri="{FF2B5EF4-FFF2-40B4-BE49-F238E27FC236}">
                      <a16:creationId xmlns:a16="http://schemas.microsoft.com/office/drawing/2014/main" id="{4E5F3AE3-BC61-41B0-93C6-E79560E906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6625" y="3240088"/>
                  <a:ext cx="80963" cy="57150"/>
                </a:xfrm>
                <a:custGeom>
                  <a:avLst/>
                  <a:gdLst>
                    <a:gd name="T0" fmla="*/ 22 w 22"/>
                    <a:gd name="T1" fmla="*/ 13 h 15"/>
                    <a:gd name="T2" fmla="*/ 20 w 22"/>
                    <a:gd name="T3" fmla="*/ 15 h 15"/>
                    <a:gd name="T4" fmla="*/ 1 w 22"/>
                    <a:gd name="T5" fmla="*/ 15 h 15"/>
                    <a:gd name="T6" fmla="*/ 0 w 22"/>
                    <a:gd name="T7" fmla="*/ 13 h 15"/>
                    <a:gd name="T8" fmla="*/ 0 w 22"/>
                    <a:gd name="T9" fmla="*/ 2 h 15"/>
                    <a:gd name="T10" fmla="*/ 1 w 22"/>
                    <a:gd name="T11" fmla="*/ 0 h 15"/>
                    <a:gd name="T12" fmla="*/ 20 w 22"/>
                    <a:gd name="T13" fmla="*/ 0 h 15"/>
                    <a:gd name="T14" fmla="*/ 22 w 22"/>
                    <a:gd name="T15" fmla="*/ 2 h 15"/>
                    <a:gd name="T16" fmla="*/ 22 w 22"/>
                    <a:gd name="T1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15">
                      <a:moveTo>
                        <a:pt x="22" y="13"/>
                      </a:moveTo>
                      <a:cubicBezTo>
                        <a:pt x="22" y="14"/>
                        <a:pt x="21" y="15"/>
                        <a:pt x="20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lnTo>
                        <a:pt x="2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" name="Freeform 40">
                  <a:extLst>
                    <a:ext uri="{FF2B5EF4-FFF2-40B4-BE49-F238E27FC236}">
                      <a16:creationId xmlns:a16="http://schemas.microsoft.com/office/drawing/2014/main" id="{2AC15A0B-BA10-4555-ADF5-B62F489B4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3913" y="3240088"/>
                  <a:ext cx="82550" cy="57150"/>
                </a:xfrm>
                <a:custGeom>
                  <a:avLst/>
                  <a:gdLst>
                    <a:gd name="T0" fmla="*/ 22 w 22"/>
                    <a:gd name="T1" fmla="*/ 13 h 15"/>
                    <a:gd name="T2" fmla="*/ 20 w 22"/>
                    <a:gd name="T3" fmla="*/ 15 h 15"/>
                    <a:gd name="T4" fmla="*/ 2 w 22"/>
                    <a:gd name="T5" fmla="*/ 15 h 15"/>
                    <a:gd name="T6" fmla="*/ 0 w 22"/>
                    <a:gd name="T7" fmla="*/ 13 h 15"/>
                    <a:gd name="T8" fmla="*/ 0 w 22"/>
                    <a:gd name="T9" fmla="*/ 2 h 15"/>
                    <a:gd name="T10" fmla="*/ 2 w 22"/>
                    <a:gd name="T11" fmla="*/ 0 h 15"/>
                    <a:gd name="T12" fmla="*/ 20 w 22"/>
                    <a:gd name="T13" fmla="*/ 0 h 15"/>
                    <a:gd name="T14" fmla="*/ 22 w 22"/>
                    <a:gd name="T15" fmla="*/ 2 h 15"/>
                    <a:gd name="T16" fmla="*/ 22 w 22"/>
                    <a:gd name="T1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15">
                      <a:moveTo>
                        <a:pt x="22" y="13"/>
                      </a:moveTo>
                      <a:cubicBezTo>
                        <a:pt x="22" y="14"/>
                        <a:pt x="21" y="15"/>
                        <a:pt x="20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2" y="1"/>
                        <a:pt x="22" y="2"/>
                      </a:cubicBezTo>
                      <a:lnTo>
                        <a:pt x="22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30" name="Group 41">
                <a:extLst>
                  <a:ext uri="{FF2B5EF4-FFF2-40B4-BE49-F238E27FC236}">
                    <a16:creationId xmlns:a16="http://schemas.microsoft.com/office/drawing/2014/main" id="{8DCF09ED-1245-4AAA-AEAF-99D2062F8760}"/>
                  </a:ext>
                </a:extLst>
              </p:cNvPr>
              <p:cNvGrpSpPr/>
              <p:nvPr/>
            </p:nvGrpSpPr>
            <p:grpSpPr>
              <a:xfrm>
                <a:off x="5281281" y="3071433"/>
                <a:ext cx="332182" cy="326413"/>
                <a:chOff x="8169275" y="4062413"/>
                <a:chExt cx="457200" cy="449262"/>
              </a:xfrm>
              <a:solidFill>
                <a:schemeClr val="bg1"/>
              </a:solidFill>
            </p:grpSpPr>
            <p:sp>
              <p:nvSpPr>
                <p:cNvPr id="35" name="Freeform 42">
                  <a:extLst>
                    <a:ext uri="{FF2B5EF4-FFF2-40B4-BE49-F238E27FC236}">
                      <a16:creationId xmlns:a16="http://schemas.microsoft.com/office/drawing/2014/main" id="{A489EEAC-50B2-4E07-87FE-BDD1B5577C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04225" y="4294188"/>
                  <a:ext cx="222250" cy="217487"/>
                </a:xfrm>
                <a:custGeom>
                  <a:avLst/>
                  <a:gdLst>
                    <a:gd name="T0" fmla="*/ 56 w 59"/>
                    <a:gd name="T1" fmla="*/ 56 h 58"/>
                    <a:gd name="T2" fmla="*/ 51 w 59"/>
                    <a:gd name="T3" fmla="*/ 58 h 58"/>
                    <a:gd name="T4" fmla="*/ 46 w 59"/>
                    <a:gd name="T5" fmla="*/ 56 h 58"/>
                    <a:gd name="T6" fmla="*/ 36 w 59"/>
                    <a:gd name="T7" fmla="*/ 46 h 58"/>
                    <a:gd name="T8" fmla="*/ 25 w 59"/>
                    <a:gd name="T9" fmla="*/ 49 h 58"/>
                    <a:gd name="T10" fmla="*/ 0 w 59"/>
                    <a:gd name="T11" fmla="*/ 24 h 58"/>
                    <a:gd name="T12" fmla="*/ 25 w 59"/>
                    <a:gd name="T13" fmla="*/ 0 h 58"/>
                    <a:gd name="T14" fmla="*/ 49 w 59"/>
                    <a:gd name="T15" fmla="*/ 24 h 58"/>
                    <a:gd name="T16" fmla="*/ 46 w 59"/>
                    <a:gd name="T17" fmla="*/ 36 h 58"/>
                    <a:gd name="T18" fmla="*/ 56 w 59"/>
                    <a:gd name="T19" fmla="*/ 45 h 58"/>
                    <a:gd name="T20" fmla="*/ 56 w 59"/>
                    <a:gd name="T21" fmla="*/ 56 h 58"/>
                    <a:gd name="T22" fmla="*/ 25 w 59"/>
                    <a:gd name="T23" fmla="*/ 38 h 58"/>
                    <a:gd name="T24" fmla="*/ 38 w 59"/>
                    <a:gd name="T25" fmla="*/ 24 h 58"/>
                    <a:gd name="T26" fmla="*/ 25 w 59"/>
                    <a:gd name="T27" fmla="*/ 11 h 58"/>
                    <a:gd name="T28" fmla="*/ 11 w 59"/>
                    <a:gd name="T29" fmla="*/ 24 h 58"/>
                    <a:gd name="T30" fmla="*/ 25 w 59"/>
                    <a:gd name="T31" fmla="*/ 3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9" h="58">
                      <a:moveTo>
                        <a:pt x="56" y="56"/>
                      </a:moveTo>
                      <a:cubicBezTo>
                        <a:pt x="55" y="58"/>
                        <a:pt x="53" y="58"/>
                        <a:pt x="51" y="58"/>
                      </a:cubicBezTo>
                      <a:cubicBezTo>
                        <a:pt x="49" y="58"/>
                        <a:pt x="47" y="58"/>
                        <a:pt x="46" y="56"/>
                      </a:cubicBezTo>
                      <a:cubicBezTo>
                        <a:pt x="36" y="46"/>
                        <a:pt x="36" y="46"/>
                        <a:pt x="36" y="46"/>
                      </a:cubicBezTo>
                      <a:cubicBezTo>
                        <a:pt x="32" y="48"/>
                        <a:pt x="29" y="49"/>
                        <a:pt x="25" y="49"/>
                      </a:cubicBezTo>
                      <a:cubicBezTo>
                        <a:pt x="11" y="49"/>
                        <a:pt x="0" y="38"/>
                        <a:pt x="0" y="24"/>
                      </a:cubicBezTo>
                      <a:cubicBezTo>
                        <a:pt x="0" y="11"/>
                        <a:pt x="11" y="0"/>
                        <a:pt x="25" y="0"/>
                      </a:cubicBezTo>
                      <a:cubicBezTo>
                        <a:pt x="38" y="0"/>
                        <a:pt x="49" y="11"/>
                        <a:pt x="49" y="24"/>
                      </a:cubicBezTo>
                      <a:cubicBezTo>
                        <a:pt x="49" y="28"/>
                        <a:pt x="48" y="32"/>
                        <a:pt x="46" y="36"/>
                      </a:cubicBezTo>
                      <a:cubicBezTo>
                        <a:pt x="56" y="45"/>
                        <a:pt x="56" y="45"/>
                        <a:pt x="56" y="45"/>
                      </a:cubicBezTo>
                      <a:cubicBezTo>
                        <a:pt x="59" y="48"/>
                        <a:pt x="59" y="53"/>
                        <a:pt x="56" y="56"/>
                      </a:cubicBezTo>
                      <a:close/>
                      <a:moveTo>
                        <a:pt x="25" y="38"/>
                      </a:moveTo>
                      <a:cubicBezTo>
                        <a:pt x="32" y="38"/>
                        <a:pt x="38" y="32"/>
                        <a:pt x="38" y="24"/>
                      </a:cubicBezTo>
                      <a:cubicBezTo>
                        <a:pt x="38" y="17"/>
                        <a:pt x="32" y="11"/>
                        <a:pt x="25" y="11"/>
                      </a:cubicBezTo>
                      <a:cubicBezTo>
                        <a:pt x="17" y="11"/>
                        <a:pt x="11" y="17"/>
                        <a:pt x="11" y="24"/>
                      </a:cubicBezTo>
                      <a:cubicBezTo>
                        <a:pt x="11" y="32"/>
                        <a:pt x="17" y="38"/>
                        <a:pt x="2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6" name="Freeform 43">
                  <a:extLst>
                    <a:ext uri="{FF2B5EF4-FFF2-40B4-BE49-F238E27FC236}">
                      <a16:creationId xmlns:a16="http://schemas.microsoft.com/office/drawing/2014/main" id="{45DB7F6E-33B4-46BD-8CC8-1C598D1A3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7875" y="4062413"/>
                  <a:ext cx="198438" cy="257175"/>
                </a:xfrm>
                <a:custGeom>
                  <a:avLst/>
                  <a:gdLst>
                    <a:gd name="T0" fmla="*/ 27 w 53"/>
                    <a:gd name="T1" fmla="*/ 54 h 69"/>
                    <a:gd name="T2" fmla="*/ 53 w 53"/>
                    <a:gd name="T3" fmla="*/ 68 h 69"/>
                    <a:gd name="T4" fmla="*/ 53 w 53"/>
                    <a:gd name="T5" fmla="*/ 16 h 69"/>
                    <a:gd name="T6" fmla="*/ 50 w 53"/>
                    <a:gd name="T7" fmla="*/ 7 h 69"/>
                    <a:gd name="T8" fmla="*/ 26 w 53"/>
                    <a:gd name="T9" fmla="*/ 0 h 69"/>
                    <a:gd name="T10" fmla="*/ 0 w 53"/>
                    <a:gd name="T11" fmla="*/ 15 h 69"/>
                    <a:gd name="T12" fmla="*/ 0 w 53"/>
                    <a:gd name="T13" fmla="*/ 69 h 69"/>
                    <a:gd name="T14" fmla="*/ 4 w 53"/>
                    <a:gd name="T15" fmla="*/ 64 h 69"/>
                    <a:gd name="T16" fmla="*/ 27 w 53"/>
                    <a:gd name="T17" fmla="*/ 5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69">
                      <a:moveTo>
                        <a:pt x="27" y="54"/>
                      </a:moveTo>
                      <a:cubicBezTo>
                        <a:pt x="38" y="54"/>
                        <a:pt x="47" y="60"/>
                        <a:pt x="53" y="68"/>
                      </a:cubicBezTo>
                      <a:cubicBezTo>
                        <a:pt x="53" y="48"/>
                        <a:pt x="53" y="16"/>
                        <a:pt x="53" y="16"/>
                      </a:cubicBezTo>
                      <a:cubicBezTo>
                        <a:pt x="53" y="11"/>
                        <a:pt x="53" y="9"/>
                        <a:pt x="50" y="7"/>
                      </a:cubicBezTo>
                      <a:cubicBezTo>
                        <a:pt x="44" y="3"/>
                        <a:pt x="36" y="0"/>
                        <a:pt x="26" y="0"/>
                      </a:cubicBezTo>
                      <a:cubicBezTo>
                        <a:pt x="2" y="0"/>
                        <a:pt x="0" y="15"/>
                        <a:pt x="0" y="15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1" y="67"/>
                        <a:pt x="2" y="65"/>
                        <a:pt x="4" y="64"/>
                      </a:cubicBezTo>
                      <a:cubicBezTo>
                        <a:pt x="10" y="58"/>
                        <a:pt x="18" y="54"/>
                        <a:pt x="27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7" name="Freeform 44">
                  <a:extLst>
                    <a:ext uri="{FF2B5EF4-FFF2-40B4-BE49-F238E27FC236}">
                      <a16:creationId xmlns:a16="http://schemas.microsoft.com/office/drawing/2014/main" id="{255D1F87-5B9B-4BBC-951A-BCB9D7A24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9275" y="4062413"/>
                  <a:ext cx="201613" cy="355600"/>
                </a:xfrm>
                <a:custGeom>
                  <a:avLst/>
                  <a:gdLst>
                    <a:gd name="T0" fmla="*/ 43 w 54"/>
                    <a:gd name="T1" fmla="*/ 3 h 95"/>
                    <a:gd name="T2" fmla="*/ 43 w 54"/>
                    <a:gd name="T3" fmla="*/ 12 h 95"/>
                    <a:gd name="T4" fmla="*/ 43 w 54"/>
                    <a:gd name="T5" fmla="*/ 32 h 95"/>
                    <a:gd name="T6" fmla="*/ 41 w 54"/>
                    <a:gd name="T7" fmla="*/ 35 h 95"/>
                    <a:gd name="T8" fmla="*/ 35 w 54"/>
                    <a:gd name="T9" fmla="*/ 24 h 95"/>
                    <a:gd name="T10" fmla="*/ 28 w 54"/>
                    <a:gd name="T11" fmla="*/ 35 h 95"/>
                    <a:gd name="T12" fmla="*/ 26 w 54"/>
                    <a:gd name="T13" fmla="*/ 32 h 95"/>
                    <a:gd name="T14" fmla="*/ 26 w 54"/>
                    <a:gd name="T15" fmla="*/ 12 h 95"/>
                    <a:gd name="T16" fmla="*/ 26 w 54"/>
                    <a:gd name="T17" fmla="*/ 0 h 95"/>
                    <a:gd name="T18" fmla="*/ 4 w 54"/>
                    <a:gd name="T19" fmla="*/ 7 h 95"/>
                    <a:gd name="T20" fmla="*/ 1 w 54"/>
                    <a:gd name="T21" fmla="*/ 16 h 95"/>
                    <a:gd name="T22" fmla="*/ 1 w 54"/>
                    <a:gd name="T23" fmla="*/ 82 h 95"/>
                    <a:gd name="T24" fmla="*/ 8 w 54"/>
                    <a:gd name="T25" fmla="*/ 87 h 95"/>
                    <a:gd name="T26" fmla="*/ 27 w 54"/>
                    <a:gd name="T27" fmla="*/ 84 h 95"/>
                    <a:gd name="T28" fmla="*/ 54 w 54"/>
                    <a:gd name="T29" fmla="*/ 95 h 95"/>
                    <a:gd name="T30" fmla="*/ 54 w 54"/>
                    <a:gd name="T31" fmla="*/ 15 h 95"/>
                    <a:gd name="T32" fmla="*/ 43 w 54"/>
                    <a:gd name="T33" fmla="*/ 3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4" h="95">
                      <a:moveTo>
                        <a:pt x="43" y="3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32"/>
                        <a:pt x="43" y="32"/>
                        <a:pt x="43" y="32"/>
                      </a:cubicBezTo>
                      <a:cubicBezTo>
                        <a:pt x="43" y="35"/>
                        <a:pt x="42" y="36"/>
                        <a:pt x="41" y="35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7" y="36"/>
                        <a:pt x="26" y="35"/>
                        <a:pt x="26" y="3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7" y="0"/>
                        <a:pt x="9" y="3"/>
                        <a:pt x="4" y="7"/>
                      </a:cubicBezTo>
                      <a:cubicBezTo>
                        <a:pt x="1" y="9"/>
                        <a:pt x="1" y="11"/>
                        <a:pt x="1" y="16"/>
                      </a:cubicBezTo>
                      <a:cubicBezTo>
                        <a:pt x="1" y="16"/>
                        <a:pt x="1" y="67"/>
                        <a:pt x="1" y="82"/>
                      </a:cubicBezTo>
                      <a:cubicBezTo>
                        <a:pt x="1" y="82"/>
                        <a:pt x="0" y="89"/>
                        <a:pt x="8" y="87"/>
                      </a:cubicBezTo>
                      <a:cubicBezTo>
                        <a:pt x="27" y="84"/>
                        <a:pt x="27" y="84"/>
                        <a:pt x="27" y="84"/>
                      </a:cubicBezTo>
                      <a:cubicBezTo>
                        <a:pt x="44" y="81"/>
                        <a:pt x="50" y="92"/>
                        <a:pt x="54" y="95"/>
                      </a:cubicBezTo>
                      <a:cubicBezTo>
                        <a:pt x="54" y="15"/>
                        <a:pt x="54" y="15"/>
                        <a:pt x="54" y="15"/>
                      </a:cubicBezTo>
                      <a:cubicBezTo>
                        <a:pt x="54" y="15"/>
                        <a:pt x="53" y="7"/>
                        <a:pt x="4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31" name="Group 45">
                <a:extLst>
                  <a:ext uri="{FF2B5EF4-FFF2-40B4-BE49-F238E27FC236}">
                    <a16:creationId xmlns:a16="http://schemas.microsoft.com/office/drawing/2014/main" id="{8FB6E2C9-4E29-45D6-89A8-69AC496C6406}"/>
                  </a:ext>
                </a:extLst>
              </p:cNvPr>
              <p:cNvGrpSpPr/>
              <p:nvPr/>
            </p:nvGrpSpPr>
            <p:grpSpPr>
              <a:xfrm>
                <a:off x="3528162" y="3926696"/>
                <a:ext cx="251254" cy="366406"/>
                <a:chOff x="8156575" y="3984625"/>
                <a:chExt cx="342900" cy="500063"/>
              </a:xfrm>
              <a:solidFill>
                <a:schemeClr val="bg1"/>
              </a:solidFill>
            </p:grpSpPr>
            <p:sp>
              <p:nvSpPr>
                <p:cNvPr id="32" name="Freeform 46">
                  <a:extLst>
                    <a:ext uri="{FF2B5EF4-FFF2-40B4-BE49-F238E27FC236}">
                      <a16:creationId xmlns:a16="http://schemas.microsoft.com/office/drawing/2014/main" id="{D31993CA-8ACF-401C-8459-115476DB3E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6575" y="3984625"/>
                  <a:ext cx="312738" cy="30163"/>
                </a:xfrm>
                <a:custGeom>
                  <a:avLst/>
                  <a:gdLst>
                    <a:gd name="T0" fmla="*/ 83 w 83"/>
                    <a:gd name="T1" fmla="*/ 4 h 8"/>
                    <a:gd name="T2" fmla="*/ 79 w 83"/>
                    <a:gd name="T3" fmla="*/ 8 h 8"/>
                    <a:gd name="T4" fmla="*/ 4 w 83"/>
                    <a:gd name="T5" fmla="*/ 8 h 8"/>
                    <a:gd name="T6" fmla="*/ 0 w 83"/>
                    <a:gd name="T7" fmla="*/ 4 h 8"/>
                    <a:gd name="T8" fmla="*/ 0 w 83"/>
                    <a:gd name="T9" fmla="*/ 4 h 8"/>
                    <a:gd name="T10" fmla="*/ 4 w 83"/>
                    <a:gd name="T11" fmla="*/ 0 h 8"/>
                    <a:gd name="T12" fmla="*/ 79 w 83"/>
                    <a:gd name="T13" fmla="*/ 0 h 8"/>
                    <a:gd name="T14" fmla="*/ 83 w 83"/>
                    <a:gd name="T15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8">
                      <a:moveTo>
                        <a:pt x="83" y="4"/>
                      </a:moveTo>
                      <a:cubicBezTo>
                        <a:pt x="83" y="6"/>
                        <a:pt x="81" y="8"/>
                        <a:pt x="79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81" y="0"/>
                        <a:pt x="83" y="2"/>
                        <a:pt x="8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3" name="Freeform 47">
                  <a:extLst>
                    <a:ext uri="{FF2B5EF4-FFF2-40B4-BE49-F238E27FC236}">
                      <a16:creationId xmlns:a16="http://schemas.microsoft.com/office/drawing/2014/main" id="{C9CA667C-489D-4985-9C6B-699F6CA251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340725" y="4322763"/>
                  <a:ext cx="158750" cy="161925"/>
                </a:xfrm>
                <a:custGeom>
                  <a:avLst/>
                  <a:gdLst>
                    <a:gd name="T0" fmla="*/ 21 w 42"/>
                    <a:gd name="T1" fmla="*/ 43 h 43"/>
                    <a:gd name="T2" fmla="*/ 0 w 42"/>
                    <a:gd name="T3" fmla="*/ 21 h 43"/>
                    <a:gd name="T4" fmla="*/ 21 w 42"/>
                    <a:gd name="T5" fmla="*/ 0 h 43"/>
                    <a:gd name="T6" fmla="*/ 42 w 42"/>
                    <a:gd name="T7" fmla="*/ 21 h 43"/>
                    <a:gd name="T8" fmla="*/ 21 w 42"/>
                    <a:gd name="T9" fmla="*/ 43 h 43"/>
                    <a:gd name="T10" fmla="*/ 31 w 42"/>
                    <a:gd name="T11" fmla="*/ 21 h 43"/>
                    <a:gd name="T12" fmla="*/ 21 w 42"/>
                    <a:gd name="T13" fmla="*/ 11 h 43"/>
                    <a:gd name="T14" fmla="*/ 10 w 42"/>
                    <a:gd name="T15" fmla="*/ 21 h 43"/>
                    <a:gd name="T16" fmla="*/ 21 w 42"/>
                    <a:gd name="T17" fmla="*/ 32 h 43"/>
                    <a:gd name="T18" fmla="*/ 31 w 42"/>
                    <a:gd name="T19" fmla="*/ 2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" h="43">
                      <a:moveTo>
                        <a:pt x="21" y="43"/>
                      </a:moveTo>
                      <a:cubicBezTo>
                        <a:pt x="9" y="43"/>
                        <a:pt x="0" y="33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3" y="0"/>
                        <a:pt x="42" y="10"/>
                        <a:pt x="42" y="21"/>
                      </a:cubicBezTo>
                      <a:cubicBezTo>
                        <a:pt x="42" y="33"/>
                        <a:pt x="33" y="43"/>
                        <a:pt x="21" y="43"/>
                      </a:cubicBezTo>
                      <a:close/>
                      <a:moveTo>
                        <a:pt x="31" y="21"/>
                      </a:moveTo>
                      <a:cubicBezTo>
                        <a:pt x="31" y="16"/>
                        <a:pt x="27" y="11"/>
                        <a:pt x="21" y="11"/>
                      </a:cubicBezTo>
                      <a:cubicBezTo>
                        <a:pt x="15" y="11"/>
                        <a:pt x="10" y="16"/>
                        <a:pt x="10" y="21"/>
                      </a:cubicBezTo>
                      <a:cubicBezTo>
                        <a:pt x="10" y="27"/>
                        <a:pt x="15" y="32"/>
                        <a:pt x="21" y="32"/>
                      </a:cubicBezTo>
                      <a:cubicBezTo>
                        <a:pt x="27" y="32"/>
                        <a:pt x="31" y="27"/>
                        <a:pt x="31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4" name="Freeform 48">
                  <a:extLst>
                    <a:ext uri="{FF2B5EF4-FFF2-40B4-BE49-F238E27FC236}">
                      <a16:creationId xmlns:a16="http://schemas.microsoft.com/office/drawing/2014/main" id="{2441BE7C-0D16-4ABC-B06E-63DB1D355D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56575" y="4044950"/>
                  <a:ext cx="312738" cy="304800"/>
                </a:xfrm>
                <a:custGeom>
                  <a:avLst/>
                  <a:gdLst>
                    <a:gd name="T0" fmla="*/ 64 w 83"/>
                    <a:gd name="T1" fmla="*/ 0 h 81"/>
                    <a:gd name="T2" fmla="*/ 19 w 83"/>
                    <a:gd name="T3" fmla="*/ 0 h 81"/>
                    <a:gd name="T4" fmla="*/ 0 w 83"/>
                    <a:gd name="T5" fmla="*/ 0 h 81"/>
                    <a:gd name="T6" fmla="*/ 0 w 83"/>
                    <a:gd name="T7" fmla="*/ 19 h 81"/>
                    <a:gd name="T8" fmla="*/ 0 w 83"/>
                    <a:gd name="T9" fmla="*/ 31 h 81"/>
                    <a:gd name="T10" fmla="*/ 0 w 83"/>
                    <a:gd name="T11" fmla="*/ 33 h 81"/>
                    <a:gd name="T12" fmla="*/ 0 w 83"/>
                    <a:gd name="T13" fmla="*/ 33 h 81"/>
                    <a:gd name="T14" fmla="*/ 19 w 83"/>
                    <a:gd name="T15" fmla="*/ 50 h 81"/>
                    <a:gd name="T16" fmla="*/ 31 w 83"/>
                    <a:gd name="T17" fmla="*/ 50 h 81"/>
                    <a:gd name="T18" fmla="*/ 43 w 83"/>
                    <a:gd name="T19" fmla="*/ 81 h 81"/>
                    <a:gd name="T20" fmla="*/ 70 w 83"/>
                    <a:gd name="T21" fmla="*/ 65 h 81"/>
                    <a:gd name="T22" fmla="*/ 56 w 83"/>
                    <a:gd name="T23" fmla="*/ 50 h 81"/>
                    <a:gd name="T24" fmla="*/ 64 w 83"/>
                    <a:gd name="T25" fmla="*/ 50 h 81"/>
                    <a:gd name="T26" fmla="*/ 83 w 83"/>
                    <a:gd name="T27" fmla="*/ 33 h 81"/>
                    <a:gd name="T28" fmla="*/ 83 w 83"/>
                    <a:gd name="T29" fmla="*/ 33 h 81"/>
                    <a:gd name="T30" fmla="*/ 83 w 83"/>
                    <a:gd name="T31" fmla="*/ 31 h 81"/>
                    <a:gd name="T32" fmla="*/ 83 w 83"/>
                    <a:gd name="T33" fmla="*/ 19 h 81"/>
                    <a:gd name="T34" fmla="*/ 83 w 83"/>
                    <a:gd name="T35" fmla="*/ 0 h 81"/>
                    <a:gd name="T36" fmla="*/ 64 w 83"/>
                    <a:gd name="T37" fmla="*/ 0 h 81"/>
                    <a:gd name="T38" fmla="*/ 41 w 83"/>
                    <a:gd name="T39" fmla="*/ 15 h 81"/>
                    <a:gd name="T40" fmla="*/ 52 w 83"/>
                    <a:gd name="T41" fmla="*/ 25 h 81"/>
                    <a:gd name="T42" fmla="*/ 41 w 83"/>
                    <a:gd name="T43" fmla="*/ 35 h 81"/>
                    <a:gd name="T44" fmla="*/ 31 w 83"/>
                    <a:gd name="T45" fmla="*/ 25 h 81"/>
                    <a:gd name="T46" fmla="*/ 41 w 83"/>
                    <a:gd name="T47" fmla="*/ 1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3" h="81">
                      <a:moveTo>
                        <a:pt x="64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" y="43"/>
                        <a:pt x="9" y="50"/>
                        <a:pt x="19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48" y="72"/>
                        <a:pt x="58" y="66"/>
                        <a:pt x="70" y="65"/>
                      </a:cubicBezTo>
                      <a:cubicBezTo>
                        <a:pt x="56" y="50"/>
                        <a:pt x="56" y="50"/>
                        <a:pt x="56" y="50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74" y="50"/>
                        <a:pt x="82" y="43"/>
                        <a:pt x="83" y="33"/>
                      </a:cubicBezTo>
                      <a:cubicBezTo>
                        <a:pt x="83" y="33"/>
                        <a:pt x="83" y="33"/>
                        <a:pt x="83" y="33"/>
                      </a:cubicBezTo>
                      <a:cubicBezTo>
                        <a:pt x="83" y="31"/>
                        <a:pt x="83" y="31"/>
                        <a:pt x="83" y="31"/>
                      </a:cubicBezTo>
                      <a:cubicBezTo>
                        <a:pt x="83" y="19"/>
                        <a:pt x="83" y="19"/>
                        <a:pt x="83" y="19"/>
                      </a:cubicBezTo>
                      <a:cubicBezTo>
                        <a:pt x="83" y="0"/>
                        <a:pt x="83" y="0"/>
                        <a:pt x="83" y="0"/>
                      </a:cubicBezTo>
                      <a:lnTo>
                        <a:pt x="64" y="0"/>
                      </a:lnTo>
                      <a:close/>
                      <a:moveTo>
                        <a:pt x="41" y="15"/>
                      </a:moveTo>
                      <a:cubicBezTo>
                        <a:pt x="47" y="15"/>
                        <a:pt x="52" y="19"/>
                        <a:pt x="52" y="25"/>
                      </a:cubicBezTo>
                      <a:cubicBezTo>
                        <a:pt x="52" y="31"/>
                        <a:pt x="47" y="35"/>
                        <a:pt x="41" y="35"/>
                      </a:cubicBezTo>
                      <a:cubicBezTo>
                        <a:pt x="36" y="35"/>
                        <a:pt x="31" y="31"/>
                        <a:pt x="31" y="25"/>
                      </a:cubicBezTo>
                      <a:cubicBezTo>
                        <a:pt x="31" y="19"/>
                        <a:pt x="36" y="15"/>
                        <a:pt x="4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ACB53B9-8C54-430F-8E02-3E56B22972FA}"/>
                </a:ext>
              </a:extLst>
            </p:cNvPr>
            <p:cNvGrpSpPr/>
            <p:nvPr/>
          </p:nvGrpSpPr>
          <p:grpSpPr>
            <a:xfrm>
              <a:off x="2223543" y="2783332"/>
              <a:ext cx="2383696" cy="1412035"/>
              <a:chOff x="8011706" y="1788549"/>
              <a:chExt cx="2383696" cy="1412035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C6C10B8-B2E0-4A64-8E65-827F379AAACA}"/>
                  </a:ext>
                </a:extLst>
              </p:cNvPr>
              <p:cNvSpPr txBox="1"/>
              <p:nvPr/>
            </p:nvSpPr>
            <p:spPr>
              <a:xfrm>
                <a:off x="8355109" y="1788549"/>
                <a:ext cx="2040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3" name="Text Placeholder 32">
                <a:extLst>
                  <a:ext uri="{FF2B5EF4-FFF2-40B4-BE49-F238E27FC236}">
                    <a16:creationId xmlns:a16="http://schemas.microsoft.com/office/drawing/2014/main" id="{96E76F96-5466-4F78-A32D-A254D70A2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1706" y="2218370"/>
                <a:ext cx="2253318" cy="982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50B5F0A-E59B-45E4-B6BE-95FA63A5755A}"/>
                </a:ext>
              </a:extLst>
            </p:cNvPr>
            <p:cNvGrpSpPr/>
            <p:nvPr/>
          </p:nvGrpSpPr>
          <p:grpSpPr>
            <a:xfrm>
              <a:off x="2223543" y="4838693"/>
              <a:ext cx="2383696" cy="1412035"/>
              <a:chOff x="8011706" y="1788549"/>
              <a:chExt cx="2383696" cy="1412035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D3A7C0-7F09-4067-8002-21F791913C0B}"/>
                  </a:ext>
                </a:extLst>
              </p:cNvPr>
              <p:cNvSpPr txBox="1"/>
              <p:nvPr/>
            </p:nvSpPr>
            <p:spPr>
              <a:xfrm>
                <a:off x="8355109" y="1788549"/>
                <a:ext cx="2040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1" name="Text Placeholder 32">
                <a:extLst>
                  <a:ext uri="{FF2B5EF4-FFF2-40B4-BE49-F238E27FC236}">
                    <a16:creationId xmlns:a16="http://schemas.microsoft.com/office/drawing/2014/main" id="{083E8953-2DA4-4450-9A5B-E1AD61144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1706" y="2218370"/>
                <a:ext cx="2253318" cy="982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ECBFB3-9D42-4F28-9C2C-4DD71B67106F}"/>
                </a:ext>
              </a:extLst>
            </p:cNvPr>
            <p:cNvGrpSpPr/>
            <p:nvPr/>
          </p:nvGrpSpPr>
          <p:grpSpPr>
            <a:xfrm>
              <a:off x="7573143" y="1945316"/>
              <a:ext cx="2462281" cy="1373122"/>
              <a:chOff x="1666220" y="1827462"/>
              <a:chExt cx="2462281" cy="1373122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C402930-5BBA-4A02-B0BE-960AABEE451C}"/>
                  </a:ext>
                </a:extLst>
              </p:cNvPr>
              <p:cNvSpPr txBox="1"/>
              <p:nvPr/>
            </p:nvSpPr>
            <p:spPr>
              <a:xfrm>
                <a:off x="1666220" y="1827462"/>
                <a:ext cx="2040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9" name="Text Placeholder 32">
                <a:extLst>
                  <a:ext uri="{FF2B5EF4-FFF2-40B4-BE49-F238E27FC236}">
                    <a16:creationId xmlns:a16="http://schemas.microsoft.com/office/drawing/2014/main" id="{3B5BC299-CBA7-4016-8856-DE33C18F4F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5183" y="2218370"/>
                <a:ext cx="2253318" cy="982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FEF6F98-9B48-4B3A-B64A-04FC6202C037}"/>
                </a:ext>
              </a:extLst>
            </p:cNvPr>
            <p:cNvGrpSpPr/>
            <p:nvPr/>
          </p:nvGrpSpPr>
          <p:grpSpPr>
            <a:xfrm>
              <a:off x="7573143" y="3686385"/>
              <a:ext cx="2462281" cy="1373122"/>
              <a:chOff x="1666220" y="1827462"/>
              <a:chExt cx="2462281" cy="1373122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D5F65BA-5209-405A-8DEA-2B19C50F73E5}"/>
                  </a:ext>
                </a:extLst>
              </p:cNvPr>
              <p:cNvSpPr txBox="1"/>
              <p:nvPr/>
            </p:nvSpPr>
            <p:spPr>
              <a:xfrm>
                <a:off x="1666220" y="1827462"/>
                <a:ext cx="2040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7" name="Text Placeholder 32">
                <a:extLst>
                  <a:ext uri="{FF2B5EF4-FFF2-40B4-BE49-F238E27FC236}">
                    <a16:creationId xmlns:a16="http://schemas.microsoft.com/office/drawing/2014/main" id="{B3EC5253-DABF-4524-A23D-1C04D2507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5183" y="2218370"/>
                <a:ext cx="2253318" cy="98221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91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13216B3-D216-4327-A63B-3857266A2A56}"/>
              </a:ext>
            </a:extLst>
          </p:cNvPr>
          <p:cNvGrpSpPr/>
          <p:nvPr/>
        </p:nvGrpSpPr>
        <p:grpSpPr>
          <a:xfrm>
            <a:off x="3964641" y="2170316"/>
            <a:ext cx="4262718" cy="2517369"/>
            <a:chOff x="3964641" y="1990583"/>
            <a:chExt cx="4262718" cy="2517369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4AB731F-8BC9-4090-87D0-D40A5F7F2CCE}"/>
                </a:ext>
              </a:extLst>
            </p:cNvPr>
            <p:cNvGrpSpPr/>
            <p:nvPr/>
          </p:nvGrpSpPr>
          <p:grpSpPr>
            <a:xfrm>
              <a:off x="5185490" y="1990583"/>
              <a:ext cx="1666220" cy="1460222"/>
              <a:chOff x="5374615" y="2451808"/>
              <a:chExt cx="1287969" cy="112873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7B8E321-1471-400C-8783-8D40381EF283}"/>
                  </a:ext>
                </a:extLst>
              </p:cNvPr>
              <p:cNvSpPr/>
              <p:nvPr/>
            </p:nvSpPr>
            <p:spPr>
              <a:xfrm>
                <a:off x="5515376" y="2451808"/>
                <a:ext cx="1033342" cy="1033342"/>
              </a:xfrm>
              <a:prstGeom prst="ellipse">
                <a:avLst/>
              </a:prstGeom>
              <a:solidFill>
                <a:srgbClr val="B4C2C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srgbClr val="6BC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">
                <a:extLst>
                  <a:ext uri="{FF2B5EF4-FFF2-40B4-BE49-F238E27FC236}">
                    <a16:creationId xmlns:a16="http://schemas.microsoft.com/office/drawing/2014/main" id="{F14D72DB-3FB5-4846-A938-4645042FE0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1509" y="2641333"/>
                <a:ext cx="1261075" cy="642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DC77B449-000D-4CA8-B023-B20560C9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4615" y="2942332"/>
                <a:ext cx="1261076" cy="638212"/>
              </a:xfrm>
              <a:custGeom>
                <a:avLst/>
                <a:gdLst>
                  <a:gd name="T0" fmla="*/ 1549562246 w 3963"/>
                  <a:gd name="T1" fmla="*/ 0 h 1997"/>
                  <a:gd name="T2" fmla="*/ 1549562246 w 3963"/>
                  <a:gd name="T3" fmla="*/ 6310189 h 1997"/>
                  <a:gd name="T4" fmla="*/ 774976531 w 3963"/>
                  <a:gd name="T5" fmla="*/ 787596152 h 1997"/>
                  <a:gd name="T6" fmla="*/ 0 w 3963"/>
                  <a:gd name="T7" fmla="*/ 6310189 h 19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38100" cap="flat" cmpd="sng">
                <a:solidFill>
                  <a:srgbClr val="B4C2C5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09FB1B7-31B8-4280-AAC0-C479EAC8E2DD}"/>
                </a:ext>
              </a:extLst>
            </p:cNvPr>
            <p:cNvSpPr txBox="1"/>
            <p:nvPr/>
          </p:nvSpPr>
          <p:spPr>
            <a:xfrm>
              <a:off x="3964641" y="3492289"/>
              <a:ext cx="42627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35693075-3273-4D0C-A70D-B32F64AB666E}"/>
              </a:ext>
            </a:extLst>
          </p:cNvPr>
          <p:cNvSpPr/>
          <p:nvPr/>
        </p:nvSpPr>
        <p:spPr>
          <a:xfrm>
            <a:off x="4088559" y="4415619"/>
            <a:ext cx="4014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AND SIGNIFICANCE</a:t>
            </a:r>
            <a:endParaRPr lang="zh-CN" altLang="en-US" sz="2000" dirty="0">
              <a:solidFill>
                <a:srgbClr val="B4C2C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90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D3CF1A-6644-4323-9F46-17EB8BD54FB6}"/>
              </a:ext>
            </a:extLst>
          </p:cNvPr>
          <p:cNvGrpSpPr/>
          <p:nvPr/>
        </p:nvGrpSpPr>
        <p:grpSpPr>
          <a:xfrm>
            <a:off x="1152153" y="406494"/>
            <a:ext cx="3511234" cy="569972"/>
            <a:chOff x="1131008" y="354033"/>
            <a:chExt cx="3511234" cy="56997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59D1BC-A16E-4E02-BA54-A71F25CDA938}"/>
                </a:ext>
              </a:extLst>
            </p:cNvPr>
            <p:cNvSpPr txBox="1"/>
            <p:nvPr/>
          </p:nvSpPr>
          <p:spPr>
            <a:xfrm>
              <a:off x="1137042" y="354033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ECABB09-DF5A-4191-A274-2623AE5AB1BA}"/>
                </a:ext>
              </a:extLst>
            </p:cNvPr>
            <p:cNvSpPr/>
            <p:nvPr/>
          </p:nvSpPr>
          <p:spPr>
            <a:xfrm>
              <a:off x="1131008" y="670089"/>
              <a:ext cx="219483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AND SIGNIFICANCE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4E22BA73-4BDB-4E62-9486-F136957B60B9}"/>
              </a:ext>
            </a:extLst>
          </p:cNvPr>
          <p:cNvSpPr/>
          <p:nvPr/>
        </p:nvSpPr>
        <p:spPr>
          <a:xfrm>
            <a:off x="1414325" y="2319195"/>
            <a:ext cx="1632261" cy="3239776"/>
          </a:xfrm>
          <a:prstGeom prst="rect">
            <a:avLst/>
          </a:prstGeom>
          <a:noFill/>
          <a:ln w="3810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8">
            <a:extLst>
              <a:ext uri="{FF2B5EF4-FFF2-40B4-BE49-F238E27FC236}">
                <a16:creationId xmlns:a16="http://schemas.microsoft.com/office/drawing/2014/main" id="{D297380C-9D6B-4F33-AD1D-96C55D5EA0A6}"/>
              </a:ext>
            </a:extLst>
          </p:cNvPr>
          <p:cNvSpPr/>
          <p:nvPr/>
        </p:nvSpPr>
        <p:spPr>
          <a:xfrm>
            <a:off x="3347097" y="2319195"/>
            <a:ext cx="1632261" cy="3239776"/>
          </a:xfrm>
          <a:prstGeom prst="rect">
            <a:avLst/>
          </a:prstGeom>
          <a:noFill/>
          <a:ln w="3810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FEBC1FD9-C5AF-493D-AC89-0FD855FD0F1A}"/>
              </a:ext>
            </a:extLst>
          </p:cNvPr>
          <p:cNvSpPr/>
          <p:nvPr/>
        </p:nvSpPr>
        <p:spPr>
          <a:xfrm>
            <a:off x="5279868" y="2319195"/>
            <a:ext cx="1632261" cy="3239776"/>
          </a:xfrm>
          <a:prstGeom prst="rect">
            <a:avLst/>
          </a:prstGeom>
          <a:noFill/>
          <a:ln w="3810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0">
            <a:extLst>
              <a:ext uri="{FF2B5EF4-FFF2-40B4-BE49-F238E27FC236}">
                <a16:creationId xmlns:a16="http://schemas.microsoft.com/office/drawing/2014/main" id="{B20430B2-CF05-4DC5-9179-D87A605DD61D}"/>
              </a:ext>
            </a:extLst>
          </p:cNvPr>
          <p:cNvSpPr/>
          <p:nvPr/>
        </p:nvSpPr>
        <p:spPr>
          <a:xfrm>
            <a:off x="7212641" y="2319195"/>
            <a:ext cx="1632261" cy="3239776"/>
          </a:xfrm>
          <a:prstGeom prst="rect">
            <a:avLst/>
          </a:prstGeom>
          <a:noFill/>
          <a:ln w="3810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1">
            <a:extLst>
              <a:ext uri="{FF2B5EF4-FFF2-40B4-BE49-F238E27FC236}">
                <a16:creationId xmlns:a16="http://schemas.microsoft.com/office/drawing/2014/main" id="{E20693E9-F540-4473-B639-655059B45F69}"/>
              </a:ext>
            </a:extLst>
          </p:cNvPr>
          <p:cNvSpPr/>
          <p:nvPr/>
        </p:nvSpPr>
        <p:spPr>
          <a:xfrm>
            <a:off x="9145414" y="2319195"/>
            <a:ext cx="1632261" cy="3239776"/>
          </a:xfrm>
          <a:prstGeom prst="rect">
            <a:avLst/>
          </a:prstGeom>
          <a:noFill/>
          <a:ln w="3810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46328E3-8BD9-40BE-B271-71DA1FDEDD40}"/>
              </a:ext>
            </a:extLst>
          </p:cNvPr>
          <p:cNvSpPr>
            <a:spLocks/>
          </p:cNvSpPr>
          <p:nvPr/>
        </p:nvSpPr>
        <p:spPr bwMode="auto">
          <a:xfrm>
            <a:off x="9553963" y="2641168"/>
            <a:ext cx="766154" cy="641736"/>
          </a:xfrm>
          <a:custGeom>
            <a:avLst/>
            <a:gdLst>
              <a:gd name="T0" fmla="*/ 98 w 399"/>
              <a:gd name="T1" fmla="*/ 60 h 334"/>
              <a:gd name="T2" fmla="*/ 29 w 399"/>
              <a:gd name="T3" fmla="*/ 204 h 334"/>
              <a:gd name="T4" fmla="*/ 275 w 399"/>
              <a:gd name="T5" fmla="*/ 93 h 334"/>
              <a:gd name="T6" fmla="*/ 4 w 399"/>
              <a:gd name="T7" fmla="*/ 308 h 334"/>
              <a:gd name="T8" fmla="*/ 34 w 399"/>
              <a:gd name="T9" fmla="*/ 321 h 334"/>
              <a:gd name="T10" fmla="*/ 79 w 399"/>
              <a:gd name="T11" fmla="*/ 251 h 334"/>
              <a:gd name="T12" fmla="*/ 232 w 399"/>
              <a:gd name="T13" fmla="*/ 249 h 334"/>
              <a:gd name="T14" fmla="*/ 378 w 399"/>
              <a:gd name="T15" fmla="*/ 58 h 334"/>
              <a:gd name="T16" fmla="*/ 98 w 399"/>
              <a:gd name="T17" fmla="*/ 6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334">
                <a:moveTo>
                  <a:pt x="98" y="60"/>
                </a:moveTo>
                <a:cubicBezTo>
                  <a:pt x="22" y="105"/>
                  <a:pt x="26" y="177"/>
                  <a:pt x="29" y="204"/>
                </a:cubicBezTo>
                <a:cubicBezTo>
                  <a:pt x="128" y="87"/>
                  <a:pt x="275" y="93"/>
                  <a:pt x="275" y="93"/>
                </a:cubicBezTo>
                <a:cubicBezTo>
                  <a:pt x="275" y="93"/>
                  <a:pt x="66" y="164"/>
                  <a:pt x="4" y="308"/>
                </a:cubicBezTo>
                <a:cubicBezTo>
                  <a:pt x="0" y="320"/>
                  <a:pt x="27" y="334"/>
                  <a:pt x="34" y="321"/>
                </a:cubicBezTo>
                <a:cubicBezTo>
                  <a:pt x="52" y="281"/>
                  <a:pt x="79" y="251"/>
                  <a:pt x="79" y="251"/>
                </a:cubicBezTo>
                <a:cubicBezTo>
                  <a:pt x="117" y="265"/>
                  <a:pt x="184" y="282"/>
                  <a:pt x="232" y="249"/>
                </a:cubicBezTo>
                <a:cubicBezTo>
                  <a:pt x="295" y="204"/>
                  <a:pt x="288" y="106"/>
                  <a:pt x="378" y="58"/>
                </a:cubicBezTo>
                <a:cubicBezTo>
                  <a:pt x="399" y="47"/>
                  <a:pt x="202" y="0"/>
                  <a:pt x="98" y="60"/>
                </a:cubicBezTo>
                <a:close/>
              </a:path>
            </a:pathLst>
          </a:custGeom>
          <a:solidFill>
            <a:srgbClr val="B4C2C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D07E0DAD-A1A5-4609-8BFB-948767FE3527}"/>
              </a:ext>
            </a:extLst>
          </p:cNvPr>
          <p:cNvSpPr>
            <a:spLocks noEditPoints="1"/>
          </p:cNvSpPr>
          <p:nvPr/>
        </p:nvSpPr>
        <p:spPr bwMode="auto">
          <a:xfrm>
            <a:off x="3867163" y="2565208"/>
            <a:ext cx="716388" cy="717696"/>
          </a:xfrm>
          <a:custGeom>
            <a:avLst/>
            <a:gdLst>
              <a:gd name="T0" fmla="*/ 283 w 373"/>
              <a:gd name="T1" fmla="*/ 90 h 373"/>
              <a:gd name="T2" fmla="*/ 253 w 373"/>
              <a:gd name="T3" fmla="*/ 27 h 373"/>
              <a:gd name="T4" fmla="*/ 314 w 373"/>
              <a:gd name="T5" fmla="*/ 59 h 373"/>
              <a:gd name="T6" fmla="*/ 346 w 373"/>
              <a:gd name="T7" fmla="*/ 120 h 373"/>
              <a:gd name="T8" fmla="*/ 283 w 373"/>
              <a:gd name="T9" fmla="*/ 90 h 373"/>
              <a:gd name="T10" fmla="*/ 148 w 373"/>
              <a:gd name="T11" fmla="*/ 208 h 373"/>
              <a:gd name="T12" fmla="*/ 153 w 373"/>
              <a:gd name="T13" fmla="*/ 176 h 373"/>
              <a:gd name="T14" fmla="*/ 186 w 373"/>
              <a:gd name="T15" fmla="*/ 171 h 373"/>
              <a:gd name="T16" fmla="*/ 180 w 373"/>
              <a:gd name="T17" fmla="*/ 203 h 373"/>
              <a:gd name="T18" fmla="*/ 148 w 373"/>
              <a:gd name="T19" fmla="*/ 208 h 373"/>
              <a:gd name="T20" fmla="*/ 328 w 373"/>
              <a:gd name="T21" fmla="*/ 45 h 373"/>
              <a:gd name="T22" fmla="*/ 239 w 373"/>
              <a:gd name="T23" fmla="*/ 13 h 373"/>
              <a:gd name="T24" fmla="*/ 185 w 373"/>
              <a:gd name="T25" fmla="*/ 67 h 373"/>
              <a:gd name="T26" fmla="*/ 173 w 373"/>
              <a:gd name="T27" fmla="*/ 130 h 373"/>
              <a:gd name="T28" fmla="*/ 9 w 373"/>
              <a:gd name="T29" fmla="*/ 293 h 373"/>
              <a:gd name="T30" fmla="*/ 27 w 373"/>
              <a:gd name="T31" fmla="*/ 346 h 373"/>
              <a:gd name="T32" fmla="*/ 79 w 373"/>
              <a:gd name="T33" fmla="*/ 363 h 373"/>
              <a:gd name="T34" fmla="*/ 243 w 373"/>
              <a:gd name="T35" fmla="*/ 200 h 373"/>
              <a:gd name="T36" fmla="*/ 306 w 373"/>
              <a:gd name="T37" fmla="*/ 188 h 373"/>
              <a:gd name="T38" fmla="*/ 360 w 373"/>
              <a:gd name="T39" fmla="*/ 134 h 373"/>
              <a:gd name="T40" fmla="*/ 328 w 373"/>
              <a:gd name="T41" fmla="*/ 4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3" h="373">
                <a:moveTo>
                  <a:pt x="283" y="90"/>
                </a:moveTo>
                <a:cubicBezTo>
                  <a:pt x="257" y="64"/>
                  <a:pt x="251" y="30"/>
                  <a:pt x="253" y="27"/>
                </a:cubicBezTo>
                <a:cubicBezTo>
                  <a:pt x="255" y="25"/>
                  <a:pt x="288" y="33"/>
                  <a:pt x="314" y="59"/>
                </a:cubicBezTo>
                <a:cubicBezTo>
                  <a:pt x="340" y="85"/>
                  <a:pt x="348" y="118"/>
                  <a:pt x="346" y="120"/>
                </a:cubicBezTo>
                <a:cubicBezTo>
                  <a:pt x="343" y="122"/>
                  <a:pt x="309" y="116"/>
                  <a:pt x="283" y="90"/>
                </a:cubicBezTo>
                <a:close/>
                <a:moveTo>
                  <a:pt x="148" y="208"/>
                </a:moveTo>
                <a:cubicBezTo>
                  <a:pt x="141" y="201"/>
                  <a:pt x="143" y="186"/>
                  <a:pt x="153" y="176"/>
                </a:cubicBezTo>
                <a:cubicBezTo>
                  <a:pt x="164" y="166"/>
                  <a:pt x="178" y="163"/>
                  <a:pt x="186" y="171"/>
                </a:cubicBezTo>
                <a:cubicBezTo>
                  <a:pt x="193" y="178"/>
                  <a:pt x="191" y="193"/>
                  <a:pt x="180" y="203"/>
                </a:cubicBezTo>
                <a:cubicBezTo>
                  <a:pt x="170" y="213"/>
                  <a:pt x="155" y="216"/>
                  <a:pt x="148" y="208"/>
                </a:cubicBezTo>
                <a:close/>
                <a:moveTo>
                  <a:pt x="328" y="45"/>
                </a:moveTo>
                <a:cubicBezTo>
                  <a:pt x="294" y="12"/>
                  <a:pt x="252" y="0"/>
                  <a:pt x="239" y="13"/>
                </a:cubicBezTo>
                <a:cubicBezTo>
                  <a:pt x="185" y="67"/>
                  <a:pt x="185" y="67"/>
                  <a:pt x="185" y="67"/>
                </a:cubicBezTo>
                <a:cubicBezTo>
                  <a:pt x="176" y="75"/>
                  <a:pt x="169" y="102"/>
                  <a:pt x="173" y="130"/>
                </a:cubicBezTo>
                <a:cubicBezTo>
                  <a:pt x="9" y="293"/>
                  <a:pt x="9" y="293"/>
                  <a:pt x="9" y="293"/>
                </a:cubicBezTo>
                <a:cubicBezTo>
                  <a:pt x="0" y="303"/>
                  <a:pt x="8" y="327"/>
                  <a:pt x="27" y="346"/>
                </a:cubicBezTo>
                <a:cubicBezTo>
                  <a:pt x="46" y="365"/>
                  <a:pt x="70" y="373"/>
                  <a:pt x="79" y="363"/>
                </a:cubicBezTo>
                <a:cubicBezTo>
                  <a:pt x="243" y="200"/>
                  <a:pt x="243" y="200"/>
                  <a:pt x="243" y="200"/>
                </a:cubicBezTo>
                <a:cubicBezTo>
                  <a:pt x="270" y="204"/>
                  <a:pt x="298" y="196"/>
                  <a:pt x="306" y="188"/>
                </a:cubicBezTo>
                <a:cubicBezTo>
                  <a:pt x="360" y="134"/>
                  <a:pt x="360" y="134"/>
                  <a:pt x="360" y="134"/>
                </a:cubicBezTo>
                <a:cubicBezTo>
                  <a:pt x="373" y="121"/>
                  <a:pt x="361" y="79"/>
                  <a:pt x="328" y="45"/>
                </a:cubicBezTo>
                <a:close/>
              </a:path>
            </a:pathLst>
          </a:custGeom>
          <a:solidFill>
            <a:srgbClr val="B4C2C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AB799A97-8FE8-456C-8516-C9E9D4A36ABC}"/>
              </a:ext>
            </a:extLst>
          </p:cNvPr>
          <p:cNvSpPr>
            <a:spLocks noEditPoints="1"/>
          </p:cNvSpPr>
          <p:nvPr/>
        </p:nvSpPr>
        <p:spPr bwMode="auto">
          <a:xfrm>
            <a:off x="5865159" y="2565208"/>
            <a:ext cx="660071" cy="717696"/>
          </a:xfrm>
          <a:custGeom>
            <a:avLst/>
            <a:gdLst>
              <a:gd name="T0" fmla="*/ 167 w 343"/>
              <a:gd name="T1" fmla="*/ 245 h 373"/>
              <a:gd name="T2" fmla="*/ 80 w 343"/>
              <a:gd name="T3" fmla="*/ 293 h 373"/>
              <a:gd name="T4" fmla="*/ 141 w 343"/>
              <a:gd name="T5" fmla="*/ 298 h 373"/>
              <a:gd name="T6" fmla="*/ 183 w 343"/>
              <a:gd name="T7" fmla="*/ 240 h 373"/>
              <a:gd name="T8" fmla="*/ 182 w 343"/>
              <a:gd name="T9" fmla="*/ 239 h 373"/>
              <a:gd name="T10" fmla="*/ 167 w 343"/>
              <a:gd name="T11" fmla="*/ 245 h 373"/>
              <a:gd name="T12" fmla="*/ 192 w 343"/>
              <a:gd name="T13" fmla="*/ 315 h 373"/>
              <a:gd name="T14" fmla="*/ 48 w 343"/>
              <a:gd name="T15" fmla="*/ 319 h 373"/>
              <a:gd name="T16" fmla="*/ 161 w 343"/>
              <a:gd name="T17" fmla="*/ 230 h 373"/>
              <a:gd name="T18" fmla="*/ 305 w 343"/>
              <a:gd name="T19" fmla="*/ 224 h 373"/>
              <a:gd name="T20" fmla="*/ 192 w 343"/>
              <a:gd name="T21" fmla="*/ 315 h 373"/>
              <a:gd name="T22" fmla="*/ 266 w 343"/>
              <a:gd name="T23" fmla="*/ 153 h 373"/>
              <a:gd name="T24" fmla="*/ 122 w 343"/>
              <a:gd name="T25" fmla="*/ 19 h 373"/>
              <a:gd name="T26" fmla="*/ 82 w 343"/>
              <a:gd name="T27" fmla="*/ 7 h 373"/>
              <a:gd name="T28" fmla="*/ 59 w 343"/>
              <a:gd name="T29" fmla="*/ 43 h 373"/>
              <a:gd name="T30" fmla="*/ 33 w 343"/>
              <a:gd name="T31" fmla="*/ 240 h 373"/>
              <a:gd name="T32" fmla="*/ 21 w 343"/>
              <a:gd name="T33" fmla="*/ 329 h 373"/>
              <a:gd name="T34" fmla="*/ 201 w 343"/>
              <a:gd name="T35" fmla="*/ 341 h 373"/>
              <a:gd name="T36" fmla="*/ 332 w 343"/>
              <a:gd name="T37" fmla="*/ 214 h 373"/>
              <a:gd name="T38" fmla="*/ 266 w 343"/>
              <a:gd name="T39" fmla="*/ 15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3" h="373">
                <a:moveTo>
                  <a:pt x="167" y="245"/>
                </a:moveTo>
                <a:cubicBezTo>
                  <a:pt x="126" y="260"/>
                  <a:pt x="98" y="277"/>
                  <a:pt x="80" y="293"/>
                </a:cubicBezTo>
                <a:cubicBezTo>
                  <a:pt x="93" y="304"/>
                  <a:pt x="117" y="307"/>
                  <a:pt x="141" y="298"/>
                </a:cubicBezTo>
                <a:cubicBezTo>
                  <a:pt x="171" y="287"/>
                  <a:pt x="190" y="261"/>
                  <a:pt x="183" y="240"/>
                </a:cubicBezTo>
                <a:cubicBezTo>
                  <a:pt x="182" y="240"/>
                  <a:pt x="182" y="240"/>
                  <a:pt x="182" y="239"/>
                </a:cubicBezTo>
                <a:cubicBezTo>
                  <a:pt x="177" y="241"/>
                  <a:pt x="172" y="243"/>
                  <a:pt x="167" y="245"/>
                </a:cubicBezTo>
                <a:close/>
                <a:moveTo>
                  <a:pt x="192" y="315"/>
                </a:moveTo>
                <a:cubicBezTo>
                  <a:pt x="114" y="344"/>
                  <a:pt x="50" y="327"/>
                  <a:pt x="48" y="319"/>
                </a:cubicBezTo>
                <a:cubicBezTo>
                  <a:pt x="43" y="306"/>
                  <a:pt x="73" y="263"/>
                  <a:pt x="161" y="230"/>
                </a:cubicBezTo>
                <a:cubicBezTo>
                  <a:pt x="250" y="197"/>
                  <a:pt x="300" y="209"/>
                  <a:pt x="305" y="224"/>
                </a:cubicBezTo>
                <a:cubicBezTo>
                  <a:pt x="308" y="232"/>
                  <a:pt x="269" y="286"/>
                  <a:pt x="192" y="315"/>
                </a:cubicBezTo>
                <a:close/>
                <a:moveTo>
                  <a:pt x="266" y="153"/>
                </a:moveTo>
                <a:cubicBezTo>
                  <a:pt x="221" y="55"/>
                  <a:pt x="197" y="18"/>
                  <a:pt x="122" y="19"/>
                </a:cubicBezTo>
                <a:cubicBezTo>
                  <a:pt x="96" y="20"/>
                  <a:pt x="102" y="0"/>
                  <a:pt x="82" y="7"/>
                </a:cubicBezTo>
                <a:cubicBezTo>
                  <a:pt x="62" y="15"/>
                  <a:pt x="79" y="26"/>
                  <a:pt x="59" y="43"/>
                </a:cubicBezTo>
                <a:cubicBezTo>
                  <a:pt x="0" y="91"/>
                  <a:pt x="6" y="135"/>
                  <a:pt x="33" y="240"/>
                </a:cubicBezTo>
                <a:cubicBezTo>
                  <a:pt x="44" y="284"/>
                  <a:pt x="5" y="286"/>
                  <a:pt x="21" y="329"/>
                </a:cubicBezTo>
                <a:cubicBezTo>
                  <a:pt x="32" y="360"/>
                  <a:pt x="114" y="373"/>
                  <a:pt x="201" y="341"/>
                </a:cubicBezTo>
                <a:cubicBezTo>
                  <a:pt x="288" y="309"/>
                  <a:pt x="343" y="245"/>
                  <a:pt x="332" y="214"/>
                </a:cubicBezTo>
                <a:cubicBezTo>
                  <a:pt x="317" y="171"/>
                  <a:pt x="286" y="194"/>
                  <a:pt x="266" y="153"/>
                </a:cubicBezTo>
                <a:close/>
              </a:path>
            </a:pathLst>
          </a:custGeom>
          <a:solidFill>
            <a:srgbClr val="B4C2C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26BCD54B-23E3-4A9B-B96B-2E636B96F018}"/>
              </a:ext>
            </a:extLst>
          </p:cNvPr>
          <p:cNvSpPr>
            <a:spLocks noEditPoints="1"/>
          </p:cNvSpPr>
          <p:nvPr/>
        </p:nvSpPr>
        <p:spPr bwMode="auto">
          <a:xfrm>
            <a:off x="1899052" y="2789161"/>
            <a:ext cx="776631" cy="493743"/>
          </a:xfrm>
          <a:custGeom>
            <a:avLst/>
            <a:gdLst>
              <a:gd name="T0" fmla="*/ 283 w 404"/>
              <a:gd name="T1" fmla="*/ 84 h 180"/>
              <a:gd name="T2" fmla="*/ 278 w 404"/>
              <a:gd name="T3" fmla="*/ 87 h 180"/>
              <a:gd name="T4" fmla="*/ 262 w 404"/>
              <a:gd name="T5" fmla="*/ 128 h 180"/>
              <a:gd name="T6" fmla="*/ 142 w 404"/>
              <a:gd name="T7" fmla="*/ 128 h 180"/>
              <a:gd name="T8" fmla="*/ 126 w 404"/>
              <a:gd name="T9" fmla="*/ 87 h 180"/>
              <a:gd name="T10" fmla="*/ 121 w 404"/>
              <a:gd name="T11" fmla="*/ 84 h 180"/>
              <a:gd name="T12" fmla="*/ 50 w 404"/>
              <a:gd name="T13" fmla="*/ 84 h 180"/>
              <a:gd name="T14" fmla="*/ 91 w 404"/>
              <a:gd name="T15" fmla="*/ 38 h 180"/>
              <a:gd name="T16" fmla="*/ 313 w 404"/>
              <a:gd name="T17" fmla="*/ 38 h 180"/>
              <a:gd name="T18" fmla="*/ 354 w 404"/>
              <a:gd name="T19" fmla="*/ 84 h 180"/>
              <a:gd name="T20" fmla="*/ 283 w 404"/>
              <a:gd name="T21" fmla="*/ 84 h 180"/>
              <a:gd name="T22" fmla="*/ 389 w 404"/>
              <a:gd name="T23" fmla="*/ 71 h 180"/>
              <a:gd name="T24" fmla="*/ 326 w 404"/>
              <a:gd name="T25" fmla="*/ 9 h 180"/>
              <a:gd name="T26" fmla="*/ 305 w 404"/>
              <a:gd name="T27" fmla="*/ 0 h 180"/>
              <a:gd name="T28" fmla="*/ 202 w 404"/>
              <a:gd name="T29" fmla="*/ 0 h 180"/>
              <a:gd name="T30" fmla="*/ 99 w 404"/>
              <a:gd name="T31" fmla="*/ 0 h 180"/>
              <a:gd name="T32" fmla="*/ 78 w 404"/>
              <a:gd name="T33" fmla="*/ 9 h 180"/>
              <a:gd name="T34" fmla="*/ 15 w 404"/>
              <a:gd name="T35" fmla="*/ 71 h 180"/>
              <a:gd name="T36" fmla="*/ 2 w 404"/>
              <a:gd name="T37" fmla="*/ 100 h 180"/>
              <a:gd name="T38" fmla="*/ 14 w 404"/>
              <a:gd name="T39" fmla="*/ 161 h 180"/>
              <a:gd name="T40" fmla="*/ 39 w 404"/>
              <a:gd name="T41" fmla="*/ 180 h 180"/>
              <a:gd name="T42" fmla="*/ 365 w 404"/>
              <a:gd name="T43" fmla="*/ 180 h 180"/>
              <a:gd name="T44" fmla="*/ 390 w 404"/>
              <a:gd name="T45" fmla="*/ 161 h 180"/>
              <a:gd name="T46" fmla="*/ 401 w 404"/>
              <a:gd name="T47" fmla="*/ 100 h 180"/>
              <a:gd name="T48" fmla="*/ 389 w 404"/>
              <a:gd name="T49" fmla="*/ 7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04" h="180">
                <a:moveTo>
                  <a:pt x="283" y="84"/>
                </a:moveTo>
                <a:cubicBezTo>
                  <a:pt x="281" y="84"/>
                  <a:pt x="279" y="85"/>
                  <a:pt x="278" y="87"/>
                </a:cubicBezTo>
                <a:cubicBezTo>
                  <a:pt x="262" y="128"/>
                  <a:pt x="262" y="128"/>
                  <a:pt x="262" y="128"/>
                </a:cubicBezTo>
                <a:cubicBezTo>
                  <a:pt x="142" y="128"/>
                  <a:pt x="142" y="128"/>
                  <a:pt x="142" y="128"/>
                </a:cubicBezTo>
                <a:cubicBezTo>
                  <a:pt x="126" y="87"/>
                  <a:pt x="126" y="87"/>
                  <a:pt x="126" y="87"/>
                </a:cubicBezTo>
                <a:cubicBezTo>
                  <a:pt x="125" y="85"/>
                  <a:pt x="123" y="84"/>
                  <a:pt x="121" y="84"/>
                </a:cubicBezTo>
                <a:cubicBezTo>
                  <a:pt x="50" y="84"/>
                  <a:pt x="50" y="84"/>
                  <a:pt x="50" y="84"/>
                </a:cubicBezTo>
                <a:cubicBezTo>
                  <a:pt x="91" y="38"/>
                  <a:pt x="91" y="38"/>
                  <a:pt x="91" y="38"/>
                </a:cubicBezTo>
                <a:cubicBezTo>
                  <a:pt x="313" y="38"/>
                  <a:pt x="313" y="38"/>
                  <a:pt x="313" y="38"/>
                </a:cubicBezTo>
                <a:cubicBezTo>
                  <a:pt x="354" y="84"/>
                  <a:pt x="354" y="84"/>
                  <a:pt x="354" y="84"/>
                </a:cubicBezTo>
                <a:cubicBezTo>
                  <a:pt x="283" y="84"/>
                  <a:pt x="283" y="84"/>
                  <a:pt x="283" y="84"/>
                </a:cubicBezTo>
                <a:close/>
                <a:moveTo>
                  <a:pt x="389" y="71"/>
                </a:moveTo>
                <a:cubicBezTo>
                  <a:pt x="381" y="63"/>
                  <a:pt x="343" y="26"/>
                  <a:pt x="326" y="9"/>
                </a:cubicBezTo>
                <a:cubicBezTo>
                  <a:pt x="320" y="3"/>
                  <a:pt x="313" y="0"/>
                  <a:pt x="305" y="0"/>
                </a:cubicBezTo>
                <a:cubicBezTo>
                  <a:pt x="297" y="0"/>
                  <a:pt x="202" y="0"/>
                  <a:pt x="202" y="0"/>
                </a:cubicBezTo>
                <a:cubicBezTo>
                  <a:pt x="202" y="0"/>
                  <a:pt x="107" y="0"/>
                  <a:pt x="99" y="0"/>
                </a:cubicBezTo>
                <a:cubicBezTo>
                  <a:pt x="91" y="0"/>
                  <a:pt x="83" y="3"/>
                  <a:pt x="78" y="9"/>
                </a:cubicBezTo>
                <a:cubicBezTo>
                  <a:pt x="61" y="26"/>
                  <a:pt x="23" y="63"/>
                  <a:pt x="15" y="71"/>
                </a:cubicBezTo>
                <a:cubicBezTo>
                  <a:pt x="5" y="81"/>
                  <a:pt x="0" y="90"/>
                  <a:pt x="2" y="10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6" y="172"/>
                  <a:pt x="28" y="180"/>
                  <a:pt x="39" y="180"/>
                </a:cubicBezTo>
                <a:cubicBezTo>
                  <a:pt x="365" y="180"/>
                  <a:pt x="365" y="180"/>
                  <a:pt x="365" y="180"/>
                </a:cubicBezTo>
                <a:cubicBezTo>
                  <a:pt x="376" y="180"/>
                  <a:pt x="387" y="172"/>
                  <a:pt x="390" y="161"/>
                </a:cubicBezTo>
                <a:cubicBezTo>
                  <a:pt x="401" y="100"/>
                  <a:pt x="401" y="100"/>
                  <a:pt x="401" y="100"/>
                </a:cubicBezTo>
                <a:cubicBezTo>
                  <a:pt x="404" y="90"/>
                  <a:pt x="398" y="81"/>
                  <a:pt x="389" y="71"/>
                </a:cubicBezTo>
                <a:close/>
              </a:path>
            </a:pathLst>
          </a:custGeom>
          <a:solidFill>
            <a:srgbClr val="B4C2C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802C5BF6-9134-4B99-97DD-EF64C17EF659}"/>
              </a:ext>
            </a:extLst>
          </p:cNvPr>
          <p:cNvSpPr>
            <a:spLocks noEditPoints="1"/>
          </p:cNvSpPr>
          <p:nvPr/>
        </p:nvSpPr>
        <p:spPr bwMode="auto">
          <a:xfrm>
            <a:off x="7643075" y="2548180"/>
            <a:ext cx="771394" cy="734723"/>
          </a:xfrm>
          <a:custGeom>
            <a:avLst/>
            <a:gdLst>
              <a:gd name="T0" fmla="*/ 365 w 402"/>
              <a:gd name="T1" fmla="*/ 342 h 382"/>
              <a:gd name="T2" fmla="*/ 125 w 402"/>
              <a:gd name="T3" fmla="*/ 342 h 382"/>
              <a:gd name="T4" fmla="*/ 125 w 402"/>
              <a:gd name="T5" fmla="*/ 308 h 382"/>
              <a:gd name="T6" fmla="*/ 162 w 402"/>
              <a:gd name="T7" fmla="*/ 222 h 382"/>
              <a:gd name="T8" fmla="*/ 217 w 402"/>
              <a:gd name="T9" fmla="*/ 290 h 382"/>
              <a:gd name="T10" fmla="*/ 269 w 402"/>
              <a:gd name="T11" fmla="*/ 237 h 382"/>
              <a:gd name="T12" fmla="*/ 336 w 402"/>
              <a:gd name="T13" fmla="*/ 213 h 382"/>
              <a:gd name="T14" fmla="*/ 365 w 402"/>
              <a:gd name="T15" fmla="*/ 278 h 382"/>
              <a:gd name="T16" fmla="*/ 365 w 402"/>
              <a:gd name="T17" fmla="*/ 342 h 382"/>
              <a:gd name="T18" fmla="*/ 387 w 402"/>
              <a:gd name="T19" fmla="*/ 162 h 382"/>
              <a:gd name="T20" fmla="*/ 97 w 402"/>
              <a:gd name="T21" fmla="*/ 162 h 382"/>
              <a:gd name="T22" fmla="*/ 82 w 402"/>
              <a:gd name="T23" fmla="*/ 178 h 382"/>
              <a:gd name="T24" fmla="*/ 82 w 402"/>
              <a:gd name="T25" fmla="*/ 366 h 382"/>
              <a:gd name="T26" fmla="*/ 97 w 402"/>
              <a:gd name="T27" fmla="*/ 382 h 382"/>
              <a:gd name="T28" fmla="*/ 387 w 402"/>
              <a:gd name="T29" fmla="*/ 382 h 382"/>
              <a:gd name="T30" fmla="*/ 402 w 402"/>
              <a:gd name="T31" fmla="*/ 366 h 382"/>
              <a:gd name="T32" fmla="*/ 402 w 402"/>
              <a:gd name="T33" fmla="*/ 178 h 382"/>
              <a:gd name="T34" fmla="*/ 387 w 402"/>
              <a:gd name="T35" fmla="*/ 162 h 382"/>
              <a:gd name="T36" fmla="*/ 345 w 402"/>
              <a:gd name="T37" fmla="*/ 126 h 382"/>
              <a:gd name="T38" fmla="*/ 304 w 402"/>
              <a:gd name="T39" fmla="*/ 13 h 382"/>
              <a:gd name="T40" fmla="*/ 284 w 402"/>
              <a:gd name="T41" fmla="*/ 3 h 382"/>
              <a:gd name="T42" fmla="*/ 12 w 402"/>
              <a:gd name="T43" fmla="*/ 102 h 382"/>
              <a:gd name="T44" fmla="*/ 3 w 402"/>
              <a:gd name="T45" fmla="*/ 123 h 382"/>
              <a:gd name="T46" fmla="*/ 46 w 402"/>
              <a:gd name="T47" fmla="*/ 241 h 382"/>
              <a:gd name="T48" fmla="*/ 46 w 402"/>
              <a:gd name="T49" fmla="*/ 178 h 382"/>
              <a:gd name="T50" fmla="*/ 97 w 402"/>
              <a:gd name="T51" fmla="*/ 126 h 382"/>
              <a:gd name="T52" fmla="*/ 169 w 402"/>
              <a:gd name="T53" fmla="*/ 126 h 382"/>
              <a:gd name="T54" fmla="*/ 255 w 402"/>
              <a:gd name="T55" fmla="*/ 65 h 382"/>
              <a:gd name="T56" fmla="*/ 305 w 402"/>
              <a:gd name="T57" fmla="*/ 126 h 382"/>
              <a:gd name="T58" fmla="*/ 345 w 402"/>
              <a:gd name="T59" fmla="*/ 12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2" h="382">
                <a:moveTo>
                  <a:pt x="365" y="342"/>
                </a:moveTo>
                <a:cubicBezTo>
                  <a:pt x="125" y="342"/>
                  <a:pt x="125" y="342"/>
                  <a:pt x="125" y="342"/>
                </a:cubicBezTo>
                <a:cubicBezTo>
                  <a:pt x="125" y="308"/>
                  <a:pt x="125" y="308"/>
                  <a:pt x="125" y="308"/>
                </a:cubicBezTo>
                <a:cubicBezTo>
                  <a:pt x="162" y="222"/>
                  <a:pt x="162" y="222"/>
                  <a:pt x="162" y="222"/>
                </a:cubicBezTo>
                <a:cubicBezTo>
                  <a:pt x="217" y="290"/>
                  <a:pt x="217" y="290"/>
                  <a:pt x="217" y="290"/>
                </a:cubicBezTo>
                <a:cubicBezTo>
                  <a:pt x="269" y="237"/>
                  <a:pt x="269" y="237"/>
                  <a:pt x="269" y="237"/>
                </a:cubicBezTo>
                <a:cubicBezTo>
                  <a:pt x="336" y="213"/>
                  <a:pt x="336" y="213"/>
                  <a:pt x="336" y="213"/>
                </a:cubicBezTo>
                <a:cubicBezTo>
                  <a:pt x="365" y="278"/>
                  <a:pt x="365" y="278"/>
                  <a:pt x="365" y="278"/>
                </a:cubicBezTo>
                <a:cubicBezTo>
                  <a:pt x="365" y="342"/>
                  <a:pt x="365" y="342"/>
                  <a:pt x="365" y="342"/>
                </a:cubicBezTo>
                <a:close/>
                <a:moveTo>
                  <a:pt x="387" y="162"/>
                </a:moveTo>
                <a:cubicBezTo>
                  <a:pt x="97" y="162"/>
                  <a:pt x="97" y="162"/>
                  <a:pt x="97" y="162"/>
                </a:cubicBezTo>
                <a:cubicBezTo>
                  <a:pt x="89" y="162"/>
                  <a:pt x="82" y="169"/>
                  <a:pt x="82" y="178"/>
                </a:cubicBezTo>
                <a:cubicBezTo>
                  <a:pt x="82" y="366"/>
                  <a:pt x="82" y="366"/>
                  <a:pt x="82" y="366"/>
                </a:cubicBezTo>
                <a:cubicBezTo>
                  <a:pt x="82" y="375"/>
                  <a:pt x="89" y="382"/>
                  <a:pt x="97" y="382"/>
                </a:cubicBezTo>
                <a:cubicBezTo>
                  <a:pt x="387" y="382"/>
                  <a:pt x="387" y="382"/>
                  <a:pt x="387" y="382"/>
                </a:cubicBezTo>
                <a:cubicBezTo>
                  <a:pt x="395" y="382"/>
                  <a:pt x="402" y="375"/>
                  <a:pt x="402" y="366"/>
                </a:cubicBezTo>
                <a:cubicBezTo>
                  <a:pt x="402" y="178"/>
                  <a:pt x="402" y="178"/>
                  <a:pt x="402" y="178"/>
                </a:cubicBezTo>
                <a:cubicBezTo>
                  <a:pt x="402" y="169"/>
                  <a:pt x="395" y="162"/>
                  <a:pt x="387" y="162"/>
                </a:cubicBezTo>
                <a:close/>
                <a:moveTo>
                  <a:pt x="345" y="126"/>
                </a:moveTo>
                <a:cubicBezTo>
                  <a:pt x="304" y="13"/>
                  <a:pt x="304" y="13"/>
                  <a:pt x="304" y="13"/>
                </a:cubicBezTo>
                <a:cubicBezTo>
                  <a:pt x="301" y="5"/>
                  <a:pt x="292" y="0"/>
                  <a:pt x="284" y="3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4" y="105"/>
                  <a:pt x="0" y="114"/>
                  <a:pt x="3" y="123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46" y="178"/>
                  <a:pt x="46" y="178"/>
                  <a:pt x="46" y="178"/>
                </a:cubicBezTo>
                <a:cubicBezTo>
                  <a:pt x="46" y="149"/>
                  <a:pt x="69" y="126"/>
                  <a:pt x="97" y="126"/>
                </a:cubicBezTo>
                <a:cubicBezTo>
                  <a:pt x="169" y="126"/>
                  <a:pt x="169" y="126"/>
                  <a:pt x="169" y="126"/>
                </a:cubicBezTo>
                <a:cubicBezTo>
                  <a:pt x="255" y="65"/>
                  <a:pt x="255" y="65"/>
                  <a:pt x="255" y="65"/>
                </a:cubicBezTo>
                <a:cubicBezTo>
                  <a:pt x="305" y="126"/>
                  <a:pt x="305" y="126"/>
                  <a:pt x="305" y="126"/>
                </a:cubicBezTo>
                <a:cubicBezTo>
                  <a:pt x="345" y="126"/>
                  <a:pt x="345" y="126"/>
                  <a:pt x="345" y="126"/>
                </a:cubicBezTo>
                <a:close/>
              </a:path>
            </a:pathLst>
          </a:custGeom>
          <a:solidFill>
            <a:srgbClr val="B4C2C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72C945B6-C7C5-43B9-9DCD-685AC97CFF24}"/>
              </a:ext>
            </a:extLst>
          </p:cNvPr>
          <p:cNvSpPr txBox="1">
            <a:spLocks/>
          </p:cNvSpPr>
          <p:nvPr/>
        </p:nvSpPr>
        <p:spPr>
          <a:xfrm>
            <a:off x="1554649" y="3582161"/>
            <a:ext cx="1351611" cy="1744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FC059BE8-8DC2-42A4-A650-7255BBFEE179}"/>
              </a:ext>
            </a:extLst>
          </p:cNvPr>
          <p:cNvSpPr txBox="1">
            <a:spLocks/>
          </p:cNvSpPr>
          <p:nvPr/>
        </p:nvSpPr>
        <p:spPr>
          <a:xfrm>
            <a:off x="3487421" y="3582161"/>
            <a:ext cx="1351611" cy="17445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F1804B00-BE75-415F-8CFE-881D3EE10D94}"/>
              </a:ext>
            </a:extLst>
          </p:cNvPr>
          <p:cNvSpPr txBox="1">
            <a:spLocks/>
          </p:cNvSpPr>
          <p:nvPr/>
        </p:nvSpPr>
        <p:spPr>
          <a:xfrm>
            <a:off x="5420194" y="3582161"/>
            <a:ext cx="1351611" cy="18631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6220DFAA-BC64-4354-BD9A-C451EEB30798}"/>
              </a:ext>
            </a:extLst>
          </p:cNvPr>
          <p:cNvSpPr txBox="1">
            <a:spLocks/>
          </p:cNvSpPr>
          <p:nvPr/>
        </p:nvSpPr>
        <p:spPr>
          <a:xfrm>
            <a:off x="7352966" y="3582161"/>
            <a:ext cx="1351611" cy="18631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AF6ED8C4-2B05-4B8C-9395-5B19F1CDC7C1}"/>
              </a:ext>
            </a:extLst>
          </p:cNvPr>
          <p:cNvSpPr txBox="1">
            <a:spLocks/>
          </p:cNvSpPr>
          <p:nvPr/>
        </p:nvSpPr>
        <p:spPr>
          <a:xfrm>
            <a:off x="9261234" y="3582161"/>
            <a:ext cx="1351611" cy="18631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</p:spTree>
    <p:extLst>
      <p:ext uri="{BB962C8B-B14F-4D97-AF65-F5344CB8AC3E}">
        <p14:creationId xmlns:p14="http://schemas.microsoft.com/office/powerpoint/2010/main" val="329988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  <a:extLst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D3CF1A-6644-4323-9F46-17EB8BD54FB6}"/>
              </a:ext>
            </a:extLst>
          </p:cNvPr>
          <p:cNvGrpSpPr/>
          <p:nvPr/>
        </p:nvGrpSpPr>
        <p:grpSpPr>
          <a:xfrm>
            <a:off x="1152153" y="406494"/>
            <a:ext cx="3511234" cy="569972"/>
            <a:chOff x="1131008" y="354033"/>
            <a:chExt cx="3511234" cy="56997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59D1BC-A16E-4E02-BA54-A71F25CDA938}"/>
                </a:ext>
              </a:extLst>
            </p:cNvPr>
            <p:cNvSpPr txBox="1"/>
            <p:nvPr/>
          </p:nvSpPr>
          <p:spPr>
            <a:xfrm>
              <a:off x="1137042" y="354033"/>
              <a:ext cx="350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ECABB09-DF5A-4191-A274-2623AE5AB1BA}"/>
                </a:ext>
              </a:extLst>
            </p:cNvPr>
            <p:cNvSpPr/>
            <p:nvPr/>
          </p:nvSpPr>
          <p:spPr>
            <a:xfrm>
              <a:off x="1131008" y="670089"/>
              <a:ext cx="219483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AND SIGNIFICANCE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2DEC920F-29E8-475C-B970-C2BCB19AD3C9}"/>
              </a:ext>
            </a:extLst>
          </p:cNvPr>
          <p:cNvSpPr>
            <a:spLocks/>
          </p:cNvSpPr>
          <p:nvPr/>
        </p:nvSpPr>
        <p:spPr bwMode="auto">
          <a:xfrm>
            <a:off x="7375525" y="3367178"/>
            <a:ext cx="381000" cy="955675"/>
          </a:xfrm>
          <a:custGeom>
            <a:avLst/>
            <a:gdLst/>
            <a:ahLst/>
            <a:cxnLst>
              <a:cxn ang="0">
                <a:pos x="0" y="346"/>
              </a:cxn>
              <a:cxn ang="0">
                <a:pos x="73" y="563"/>
              </a:cxn>
              <a:cxn ang="0">
                <a:pos x="224" y="391"/>
              </a:cxn>
              <a:cxn ang="0">
                <a:pos x="149" y="376"/>
              </a:cxn>
              <a:cxn ang="0">
                <a:pos x="108" y="0"/>
              </a:cxn>
              <a:cxn ang="0">
                <a:pos x="35" y="24"/>
              </a:cxn>
              <a:cxn ang="0">
                <a:pos x="73" y="361"/>
              </a:cxn>
              <a:cxn ang="0">
                <a:pos x="0" y="346"/>
              </a:cxn>
            </a:cxnLst>
            <a:rect l="0" t="0" r="r" b="b"/>
            <a:pathLst>
              <a:path w="224" h="563">
                <a:moveTo>
                  <a:pt x="0" y="346"/>
                </a:moveTo>
                <a:cubicBezTo>
                  <a:pt x="73" y="563"/>
                  <a:pt x="73" y="563"/>
                  <a:pt x="73" y="563"/>
                </a:cubicBezTo>
                <a:cubicBezTo>
                  <a:pt x="224" y="391"/>
                  <a:pt x="224" y="391"/>
                  <a:pt x="224" y="391"/>
                </a:cubicBezTo>
                <a:cubicBezTo>
                  <a:pt x="149" y="376"/>
                  <a:pt x="149" y="376"/>
                  <a:pt x="149" y="376"/>
                </a:cubicBezTo>
                <a:cubicBezTo>
                  <a:pt x="160" y="250"/>
                  <a:pt x="146" y="121"/>
                  <a:pt x="108" y="0"/>
                </a:cubicBezTo>
                <a:cubicBezTo>
                  <a:pt x="35" y="24"/>
                  <a:pt x="35" y="24"/>
                  <a:pt x="35" y="24"/>
                </a:cubicBezTo>
                <a:cubicBezTo>
                  <a:pt x="69" y="132"/>
                  <a:pt x="82" y="247"/>
                  <a:pt x="73" y="361"/>
                </a:cubicBezTo>
                <a:lnTo>
                  <a:pt x="0" y="346"/>
                </a:lnTo>
                <a:close/>
              </a:path>
            </a:pathLst>
          </a:custGeom>
          <a:solidFill>
            <a:srgbClr val="B4C2C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49DB0AC-6C34-423F-AF1C-251F2B17353D}"/>
              </a:ext>
            </a:extLst>
          </p:cNvPr>
          <p:cNvSpPr>
            <a:spLocks/>
          </p:cNvSpPr>
          <p:nvPr/>
        </p:nvSpPr>
        <p:spPr bwMode="auto">
          <a:xfrm>
            <a:off x="5551488" y="2117815"/>
            <a:ext cx="957263" cy="381000"/>
          </a:xfrm>
          <a:custGeom>
            <a:avLst/>
            <a:gdLst/>
            <a:ahLst/>
            <a:cxnLst>
              <a:cxn ang="0">
                <a:pos x="361" y="151"/>
              </a:cxn>
              <a:cxn ang="0">
                <a:pos x="346" y="224"/>
              </a:cxn>
              <a:cxn ang="0">
                <a:pos x="563" y="151"/>
              </a:cxn>
              <a:cxn ang="0">
                <a:pos x="391" y="0"/>
              </a:cxn>
              <a:cxn ang="0">
                <a:pos x="376" y="75"/>
              </a:cxn>
              <a:cxn ang="0">
                <a:pos x="0" y="116"/>
              </a:cxn>
              <a:cxn ang="0">
                <a:pos x="23" y="189"/>
              </a:cxn>
              <a:cxn ang="0">
                <a:pos x="361" y="151"/>
              </a:cxn>
            </a:cxnLst>
            <a:rect l="0" t="0" r="r" b="b"/>
            <a:pathLst>
              <a:path w="563" h="224">
                <a:moveTo>
                  <a:pt x="361" y="151"/>
                </a:moveTo>
                <a:cubicBezTo>
                  <a:pt x="346" y="224"/>
                  <a:pt x="346" y="224"/>
                  <a:pt x="346" y="224"/>
                </a:cubicBezTo>
                <a:cubicBezTo>
                  <a:pt x="563" y="151"/>
                  <a:pt x="563" y="151"/>
                  <a:pt x="563" y="151"/>
                </a:cubicBezTo>
                <a:cubicBezTo>
                  <a:pt x="391" y="0"/>
                  <a:pt x="391" y="0"/>
                  <a:pt x="391" y="0"/>
                </a:cubicBezTo>
                <a:cubicBezTo>
                  <a:pt x="376" y="75"/>
                  <a:pt x="376" y="75"/>
                  <a:pt x="376" y="75"/>
                </a:cubicBezTo>
                <a:cubicBezTo>
                  <a:pt x="250" y="64"/>
                  <a:pt x="121" y="78"/>
                  <a:pt x="0" y="116"/>
                </a:cubicBezTo>
                <a:cubicBezTo>
                  <a:pt x="23" y="189"/>
                  <a:pt x="23" y="189"/>
                  <a:pt x="23" y="189"/>
                </a:cubicBezTo>
                <a:cubicBezTo>
                  <a:pt x="131" y="155"/>
                  <a:pt x="247" y="142"/>
                  <a:pt x="361" y="151"/>
                </a:cubicBezTo>
                <a:close/>
              </a:path>
            </a:pathLst>
          </a:custGeom>
          <a:solidFill>
            <a:srgbClr val="B4C2C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BC7CFD17-D7D2-4BFF-A29C-4BE97D33BC44}"/>
              </a:ext>
            </a:extLst>
          </p:cNvPr>
          <p:cNvSpPr>
            <a:spLocks/>
          </p:cNvSpPr>
          <p:nvPr/>
        </p:nvSpPr>
        <p:spPr bwMode="auto">
          <a:xfrm>
            <a:off x="4179888" y="3367178"/>
            <a:ext cx="381000" cy="955675"/>
          </a:xfrm>
          <a:custGeom>
            <a:avLst/>
            <a:gdLst/>
            <a:ahLst/>
            <a:cxnLst>
              <a:cxn ang="0">
                <a:pos x="116" y="563"/>
              </a:cxn>
              <a:cxn ang="0">
                <a:pos x="189" y="540"/>
              </a:cxn>
              <a:cxn ang="0">
                <a:pos x="151" y="202"/>
              </a:cxn>
              <a:cxn ang="0">
                <a:pos x="224" y="217"/>
              </a:cxn>
              <a:cxn ang="0">
                <a:pos x="151" y="0"/>
              </a:cxn>
              <a:cxn ang="0">
                <a:pos x="0" y="172"/>
              </a:cxn>
              <a:cxn ang="0">
                <a:pos x="75" y="187"/>
              </a:cxn>
              <a:cxn ang="0">
                <a:pos x="116" y="563"/>
              </a:cxn>
            </a:cxnLst>
            <a:rect l="0" t="0" r="r" b="b"/>
            <a:pathLst>
              <a:path w="224" h="563">
                <a:moveTo>
                  <a:pt x="116" y="563"/>
                </a:moveTo>
                <a:cubicBezTo>
                  <a:pt x="189" y="540"/>
                  <a:pt x="189" y="540"/>
                  <a:pt x="189" y="540"/>
                </a:cubicBezTo>
                <a:cubicBezTo>
                  <a:pt x="155" y="432"/>
                  <a:pt x="142" y="316"/>
                  <a:pt x="151" y="202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151" y="0"/>
                  <a:pt x="151" y="0"/>
                  <a:pt x="151" y="0"/>
                </a:cubicBezTo>
                <a:cubicBezTo>
                  <a:pt x="0" y="172"/>
                  <a:pt x="0" y="172"/>
                  <a:pt x="0" y="172"/>
                </a:cubicBezTo>
                <a:cubicBezTo>
                  <a:pt x="75" y="187"/>
                  <a:pt x="75" y="187"/>
                  <a:pt x="75" y="187"/>
                </a:cubicBezTo>
                <a:cubicBezTo>
                  <a:pt x="64" y="313"/>
                  <a:pt x="78" y="442"/>
                  <a:pt x="116" y="563"/>
                </a:cubicBezTo>
                <a:close/>
              </a:path>
            </a:pathLst>
          </a:custGeom>
          <a:solidFill>
            <a:srgbClr val="B4C2C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C440D1CE-4709-4E8E-B34D-179CE0AA5B41}"/>
              </a:ext>
            </a:extLst>
          </p:cNvPr>
          <p:cNvSpPr>
            <a:spLocks/>
          </p:cNvSpPr>
          <p:nvPr/>
        </p:nvSpPr>
        <p:spPr bwMode="auto">
          <a:xfrm>
            <a:off x="5551488" y="5313453"/>
            <a:ext cx="957263" cy="381000"/>
          </a:xfrm>
          <a:custGeom>
            <a:avLst/>
            <a:gdLst/>
            <a:ahLst/>
            <a:cxnLst>
              <a:cxn ang="0">
                <a:pos x="202" y="73"/>
              </a:cxn>
              <a:cxn ang="0">
                <a:pos x="217" y="0"/>
              </a:cxn>
              <a:cxn ang="0">
                <a:pos x="0" y="73"/>
              </a:cxn>
              <a:cxn ang="0">
                <a:pos x="172" y="224"/>
              </a:cxn>
              <a:cxn ang="0">
                <a:pos x="187" y="149"/>
              </a:cxn>
              <a:cxn ang="0">
                <a:pos x="273" y="153"/>
              </a:cxn>
              <a:cxn ang="0">
                <a:pos x="563" y="108"/>
              </a:cxn>
              <a:cxn ang="0">
                <a:pos x="540" y="35"/>
              </a:cxn>
              <a:cxn ang="0">
                <a:pos x="202" y="73"/>
              </a:cxn>
            </a:cxnLst>
            <a:rect l="0" t="0" r="r" b="b"/>
            <a:pathLst>
              <a:path w="563" h="224">
                <a:moveTo>
                  <a:pt x="202" y="73"/>
                </a:moveTo>
                <a:cubicBezTo>
                  <a:pt x="217" y="0"/>
                  <a:pt x="217" y="0"/>
                  <a:pt x="217" y="0"/>
                </a:cubicBezTo>
                <a:cubicBezTo>
                  <a:pt x="0" y="73"/>
                  <a:pt x="0" y="73"/>
                  <a:pt x="0" y="73"/>
                </a:cubicBezTo>
                <a:cubicBezTo>
                  <a:pt x="172" y="224"/>
                  <a:pt x="172" y="224"/>
                  <a:pt x="172" y="224"/>
                </a:cubicBezTo>
                <a:cubicBezTo>
                  <a:pt x="187" y="149"/>
                  <a:pt x="187" y="149"/>
                  <a:pt x="187" y="149"/>
                </a:cubicBezTo>
                <a:cubicBezTo>
                  <a:pt x="216" y="151"/>
                  <a:pt x="244" y="153"/>
                  <a:pt x="273" y="153"/>
                </a:cubicBezTo>
                <a:cubicBezTo>
                  <a:pt x="371" y="153"/>
                  <a:pt x="470" y="138"/>
                  <a:pt x="563" y="108"/>
                </a:cubicBezTo>
                <a:cubicBezTo>
                  <a:pt x="540" y="35"/>
                  <a:pt x="540" y="35"/>
                  <a:pt x="540" y="35"/>
                </a:cubicBezTo>
                <a:cubicBezTo>
                  <a:pt x="431" y="69"/>
                  <a:pt x="316" y="82"/>
                  <a:pt x="202" y="73"/>
                </a:cubicBezTo>
                <a:close/>
              </a:path>
            </a:pathLst>
          </a:custGeom>
          <a:solidFill>
            <a:srgbClr val="B4C2C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E7700043-4CAE-4B1D-A0A4-84035405289E}"/>
              </a:ext>
            </a:extLst>
          </p:cNvPr>
          <p:cNvSpPr>
            <a:spLocks/>
          </p:cNvSpPr>
          <p:nvPr/>
        </p:nvSpPr>
        <p:spPr bwMode="auto">
          <a:xfrm>
            <a:off x="4225925" y="2105912"/>
            <a:ext cx="1565275" cy="1565275"/>
          </a:xfrm>
          <a:custGeom>
            <a:avLst/>
            <a:gdLst/>
            <a:ahLst/>
            <a:cxnLst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</a:cxnLst>
            <a:rect l="0" t="0" r="r" b="b"/>
            <a:pathLst>
              <a:path w="922" h="922">
                <a:moveTo>
                  <a:pt x="432" y="906"/>
                </a:move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lnTo>
                  <a:pt x="432" y="9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C4002FCE-2000-4548-9BA4-BE035209732C}"/>
              </a:ext>
            </a:extLst>
          </p:cNvPr>
          <p:cNvSpPr>
            <a:spLocks/>
          </p:cNvSpPr>
          <p:nvPr/>
        </p:nvSpPr>
        <p:spPr bwMode="auto">
          <a:xfrm>
            <a:off x="4225925" y="2055903"/>
            <a:ext cx="1565275" cy="1565275"/>
          </a:xfrm>
          <a:custGeom>
            <a:avLst/>
            <a:gdLst/>
            <a:ahLst/>
            <a:cxnLst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</a:cxnLst>
            <a:rect l="0" t="0" r="r" b="b"/>
            <a:pathLst>
              <a:path w="922" h="922">
                <a:moveTo>
                  <a:pt x="432" y="906"/>
                </a:move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lnTo>
                  <a:pt x="432" y="906"/>
                </a:lnTo>
                <a:close/>
              </a:path>
            </a:pathLst>
          </a:custGeom>
          <a:solidFill>
            <a:srgbClr val="B4C2C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2CDD8F55-5D48-4B38-96DF-DC323A100FA9}"/>
              </a:ext>
            </a:extLst>
          </p:cNvPr>
          <p:cNvSpPr>
            <a:spLocks/>
          </p:cNvSpPr>
          <p:nvPr/>
        </p:nvSpPr>
        <p:spPr bwMode="auto">
          <a:xfrm>
            <a:off x="6253163" y="2105912"/>
            <a:ext cx="1565275" cy="1565275"/>
          </a:xfrm>
          <a:custGeom>
            <a:avLst/>
            <a:gdLst/>
            <a:ahLst/>
            <a:cxnLst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</a:cxnLst>
            <a:rect l="0" t="0" r="r" b="b"/>
            <a:pathLst>
              <a:path w="922" h="922">
                <a:moveTo>
                  <a:pt x="16" y="490"/>
                </a:move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09F9304D-B2DD-4B54-8F75-8A8BDAB1CF2C}"/>
              </a:ext>
            </a:extLst>
          </p:cNvPr>
          <p:cNvSpPr>
            <a:spLocks/>
          </p:cNvSpPr>
          <p:nvPr/>
        </p:nvSpPr>
        <p:spPr bwMode="auto">
          <a:xfrm>
            <a:off x="6253163" y="2055903"/>
            <a:ext cx="1565275" cy="1565275"/>
          </a:xfrm>
          <a:custGeom>
            <a:avLst/>
            <a:gdLst/>
            <a:ahLst/>
            <a:cxnLst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</a:cxnLst>
            <a:rect l="0" t="0" r="r" b="b"/>
            <a:pathLst>
              <a:path w="922" h="922">
                <a:moveTo>
                  <a:pt x="16" y="490"/>
                </a:move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lose/>
              </a:path>
            </a:pathLst>
          </a:custGeom>
          <a:solidFill>
            <a:srgbClr val="B4C2C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9511851D-BFEC-492E-AEC1-BDFC567CAA54}"/>
              </a:ext>
            </a:extLst>
          </p:cNvPr>
          <p:cNvSpPr>
            <a:spLocks/>
          </p:cNvSpPr>
          <p:nvPr/>
        </p:nvSpPr>
        <p:spPr bwMode="auto">
          <a:xfrm>
            <a:off x="6253163" y="4135210"/>
            <a:ext cx="1565275" cy="1565275"/>
          </a:xfrm>
          <a:custGeom>
            <a:avLst/>
            <a:gdLst/>
            <a:ahLst/>
            <a:cxnLst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</a:cxnLst>
            <a:rect l="0" t="0" r="r" b="b"/>
            <a:pathLst>
              <a:path w="922" h="922">
                <a:moveTo>
                  <a:pt x="16" y="490"/>
                </a:move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92AB62A-F17B-4741-B455-83FF5E4F5CBD}"/>
              </a:ext>
            </a:extLst>
          </p:cNvPr>
          <p:cNvSpPr>
            <a:spLocks/>
          </p:cNvSpPr>
          <p:nvPr/>
        </p:nvSpPr>
        <p:spPr bwMode="auto">
          <a:xfrm>
            <a:off x="6253163" y="4083140"/>
            <a:ext cx="1565275" cy="1565275"/>
          </a:xfrm>
          <a:custGeom>
            <a:avLst/>
            <a:gdLst/>
            <a:ahLst/>
            <a:cxnLst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</a:cxnLst>
            <a:rect l="0" t="0" r="r" b="b"/>
            <a:pathLst>
              <a:path w="922" h="922">
                <a:moveTo>
                  <a:pt x="490" y="16"/>
                </a:move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lnTo>
                  <a:pt x="490" y="16"/>
                </a:lnTo>
                <a:close/>
              </a:path>
            </a:pathLst>
          </a:custGeom>
          <a:solidFill>
            <a:srgbClr val="B4C2C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09EEBB0D-421C-4A57-AE1D-9A34506C00D8}"/>
              </a:ext>
            </a:extLst>
          </p:cNvPr>
          <p:cNvSpPr>
            <a:spLocks/>
          </p:cNvSpPr>
          <p:nvPr/>
        </p:nvSpPr>
        <p:spPr bwMode="auto">
          <a:xfrm>
            <a:off x="4225925" y="4135210"/>
            <a:ext cx="1565275" cy="1565275"/>
          </a:xfrm>
          <a:custGeom>
            <a:avLst/>
            <a:gdLst/>
            <a:ahLst/>
            <a:cxnLst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</a:cxnLst>
            <a:rect l="0" t="0" r="r" b="b"/>
            <a:pathLst>
              <a:path w="922" h="922">
                <a:moveTo>
                  <a:pt x="432" y="906"/>
                </a:move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lnTo>
                  <a:pt x="432" y="9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8FD48359-B21C-4F3E-BD43-DB93736ECC8F}"/>
              </a:ext>
            </a:extLst>
          </p:cNvPr>
          <p:cNvSpPr>
            <a:spLocks/>
          </p:cNvSpPr>
          <p:nvPr/>
        </p:nvSpPr>
        <p:spPr bwMode="auto">
          <a:xfrm>
            <a:off x="4225925" y="4083140"/>
            <a:ext cx="1565275" cy="1565275"/>
          </a:xfrm>
          <a:custGeom>
            <a:avLst/>
            <a:gdLst/>
            <a:ahLst/>
            <a:cxnLst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</a:cxnLst>
            <a:rect l="0" t="0" r="r" b="b"/>
            <a:pathLst>
              <a:path w="922" h="922">
                <a:moveTo>
                  <a:pt x="906" y="432"/>
                </a:move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cubicBezTo>
                  <a:pt x="432" y="906"/>
                  <a:pt x="432" y="906"/>
                  <a:pt x="432" y="906"/>
                </a:cubicBez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lose/>
              </a:path>
            </a:pathLst>
          </a:custGeom>
          <a:solidFill>
            <a:srgbClr val="B4C2C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" name="Freeform 103">
            <a:extLst>
              <a:ext uri="{FF2B5EF4-FFF2-40B4-BE49-F238E27FC236}">
                <a16:creationId xmlns:a16="http://schemas.microsoft.com/office/drawing/2014/main" id="{4DC133F5-3013-4F1B-81CD-E2F517108FD9}"/>
              </a:ext>
            </a:extLst>
          </p:cNvPr>
          <p:cNvSpPr>
            <a:spLocks noEditPoints="1"/>
          </p:cNvSpPr>
          <p:nvPr/>
        </p:nvSpPr>
        <p:spPr bwMode="auto">
          <a:xfrm>
            <a:off x="4838125" y="2479764"/>
            <a:ext cx="340875" cy="501949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58">
            <a:extLst>
              <a:ext uri="{FF2B5EF4-FFF2-40B4-BE49-F238E27FC236}">
                <a16:creationId xmlns:a16="http://schemas.microsoft.com/office/drawing/2014/main" id="{65146B19-F2A9-4082-84DA-D4536CF5E60A}"/>
              </a:ext>
            </a:extLst>
          </p:cNvPr>
          <p:cNvSpPr txBox="1"/>
          <p:nvPr/>
        </p:nvSpPr>
        <p:spPr>
          <a:xfrm>
            <a:off x="4586620" y="2965540"/>
            <a:ext cx="84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Step01</a:t>
            </a:r>
          </a:p>
        </p:txBody>
      </p:sp>
      <p:sp>
        <p:nvSpPr>
          <p:cNvPr id="27" name="Freeform 52">
            <a:extLst>
              <a:ext uri="{FF2B5EF4-FFF2-40B4-BE49-F238E27FC236}">
                <a16:creationId xmlns:a16="http://schemas.microsoft.com/office/drawing/2014/main" id="{6D51B059-5281-480E-A4D2-F075D950C7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44790" y="2527390"/>
            <a:ext cx="382020" cy="411002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61">
            <a:extLst>
              <a:ext uri="{FF2B5EF4-FFF2-40B4-BE49-F238E27FC236}">
                <a16:creationId xmlns:a16="http://schemas.microsoft.com/office/drawing/2014/main" id="{1ED33FAF-8DDB-4D0E-AECA-E3631A919F09}"/>
              </a:ext>
            </a:extLst>
          </p:cNvPr>
          <p:cNvSpPr txBox="1"/>
          <p:nvPr/>
        </p:nvSpPr>
        <p:spPr>
          <a:xfrm>
            <a:off x="6613858" y="2917915"/>
            <a:ext cx="84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Step02</a:t>
            </a:r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70BB1D8F-6FBA-41AC-AF36-699E0486522C}"/>
              </a:ext>
            </a:extLst>
          </p:cNvPr>
          <p:cNvSpPr>
            <a:spLocks noEditPoints="1"/>
          </p:cNvSpPr>
          <p:nvPr/>
        </p:nvSpPr>
        <p:spPr bwMode="auto">
          <a:xfrm>
            <a:off x="6846607" y="4570502"/>
            <a:ext cx="416486" cy="390252"/>
          </a:xfrm>
          <a:custGeom>
            <a:avLst/>
            <a:gdLst/>
            <a:ahLst/>
            <a:cxnLst>
              <a:cxn ang="0">
                <a:pos x="59" y="51"/>
              </a:cxn>
              <a:cxn ang="0">
                <a:pos x="56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7"/>
              </a:cxn>
              <a:cxn ang="0">
                <a:pos x="20" y="37"/>
              </a:cxn>
              <a:cxn ang="0">
                <a:pos x="25" y="41"/>
              </a:cxn>
              <a:cxn ang="0">
                <a:pos x="29" y="43"/>
              </a:cxn>
              <a:cxn ang="0">
                <a:pos x="34" y="41"/>
              </a:cxn>
              <a:cxn ang="0">
                <a:pos x="39" y="37"/>
              </a:cxn>
              <a:cxn ang="0">
                <a:pos x="56" y="37"/>
              </a:cxn>
              <a:cxn ang="0">
                <a:pos x="59" y="40"/>
              </a:cxn>
              <a:cxn ang="0">
                <a:pos x="59" y="51"/>
              </a:cxn>
              <a:cxn ang="0">
                <a:pos x="47" y="22"/>
              </a:cxn>
              <a:cxn ang="0">
                <a:pos x="31" y="38"/>
              </a:cxn>
              <a:cxn ang="0">
                <a:pos x="29" y="39"/>
              </a:cxn>
              <a:cxn ang="0">
                <a:pos x="28" y="38"/>
              </a:cxn>
              <a:cxn ang="0">
                <a:pos x="12" y="22"/>
              </a:cxn>
              <a:cxn ang="0">
                <a:pos x="11" y="20"/>
              </a:cxn>
              <a:cxn ang="0">
                <a:pos x="13" y="18"/>
              </a:cxn>
              <a:cxn ang="0">
                <a:pos x="23" y="18"/>
              </a:cxn>
              <a:cxn ang="0">
                <a:pos x="23" y="2"/>
              </a:cxn>
              <a:cxn ang="0">
                <a:pos x="25" y="0"/>
              </a:cxn>
              <a:cxn ang="0">
                <a:pos x="34" y="0"/>
              </a:cxn>
              <a:cxn ang="0">
                <a:pos x="36" y="2"/>
              </a:cxn>
              <a:cxn ang="0">
                <a:pos x="36" y="18"/>
              </a:cxn>
              <a:cxn ang="0">
                <a:pos x="45" y="18"/>
              </a:cxn>
              <a:cxn ang="0">
                <a:pos x="48" y="20"/>
              </a:cxn>
              <a:cxn ang="0">
                <a:pos x="47" y="22"/>
              </a:cxn>
              <a:cxn ang="0">
                <a:pos x="43" y="46"/>
              </a:cxn>
              <a:cxn ang="0">
                <a:pos x="41" y="48"/>
              </a:cxn>
              <a:cxn ang="0">
                <a:pos x="43" y="50"/>
              </a:cxn>
              <a:cxn ang="0">
                <a:pos x="45" y="48"/>
              </a:cxn>
              <a:cxn ang="0">
                <a:pos x="43" y="46"/>
              </a:cxn>
              <a:cxn ang="0">
                <a:pos x="52" y="46"/>
              </a:cxn>
              <a:cxn ang="0">
                <a:pos x="50" y="48"/>
              </a:cxn>
              <a:cxn ang="0">
                <a:pos x="52" y="50"/>
              </a:cxn>
              <a:cxn ang="0">
                <a:pos x="55" y="48"/>
              </a:cxn>
              <a:cxn ang="0">
                <a:pos x="52" y="46"/>
              </a:cxn>
            </a:cxnLst>
            <a:rect l="0" t="0" r="r" b="b"/>
            <a:pathLst>
              <a:path w="59" h="55">
                <a:moveTo>
                  <a:pt x="59" y="51"/>
                </a:moveTo>
                <a:cubicBezTo>
                  <a:pt x="59" y="53"/>
                  <a:pt x="58" y="55"/>
                  <a:pt x="56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7"/>
                  <a:pt x="3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5" y="41"/>
                  <a:pt x="25" y="41"/>
                  <a:pt x="25" y="41"/>
                </a:cubicBezTo>
                <a:cubicBezTo>
                  <a:pt x="26" y="43"/>
                  <a:pt x="28" y="43"/>
                  <a:pt x="29" y="43"/>
                </a:cubicBezTo>
                <a:cubicBezTo>
                  <a:pt x="31" y="43"/>
                  <a:pt x="33" y="43"/>
                  <a:pt x="34" y="41"/>
                </a:cubicBezTo>
                <a:cubicBezTo>
                  <a:pt x="39" y="37"/>
                  <a:pt x="39" y="37"/>
                  <a:pt x="39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8" y="37"/>
                  <a:pt x="59" y="38"/>
                  <a:pt x="59" y="40"/>
                </a:cubicBezTo>
                <a:lnTo>
                  <a:pt x="59" y="51"/>
                </a:lnTo>
                <a:close/>
                <a:moveTo>
                  <a:pt x="47" y="22"/>
                </a:moveTo>
                <a:cubicBezTo>
                  <a:pt x="31" y="38"/>
                  <a:pt x="31" y="38"/>
                  <a:pt x="31" y="38"/>
                </a:cubicBezTo>
                <a:cubicBezTo>
                  <a:pt x="31" y="39"/>
                  <a:pt x="30" y="39"/>
                  <a:pt x="29" y="39"/>
                </a:cubicBezTo>
                <a:cubicBezTo>
                  <a:pt x="29" y="39"/>
                  <a:pt x="28" y="39"/>
                  <a:pt x="28" y="38"/>
                </a:cubicBezTo>
                <a:cubicBezTo>
                  <a:pt x="12" y="22"/>
                  <a:pt x="12" y="22"/>
                  <a:pt x="12" y="22"/>
                </a:cubicBezTo>
                <a:cubicBezTo>
                  <a:pt x="11" y="21"/>
                  <a:pt x="11" y="20"/>
                  <a:pt x="11" y="20"/>
                </a:cubicBezTo>
                <a:cubicBezTo>
                  <a:pt x="12" y="19"/>
                  <a:pt x="13" y="18"/>
                  <a:pt x="1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5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18"/>
                  <a:pt x="36" y="18"/>
                  <a:pt x="36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6" y="18"/>
                  <a:pt x="47" y="19"/>
                  <a:pt x="48" y="20"/>
                </a:cubicBezTo>
                <a:cubicBezTo>
                  <a:pt x="48" y="20"/>
                  <a:pt x="48" y="21"/>
                  <a:pt x="47" y="22"/>
                </a:cubicBezTo>
                <a:close/>
                <a:moveTo>
                  <a:pt x="43" y="46"/>
                </a:moveTo>
                <a:cubicBezTo>
                  <a:pt x="42" y="46"/>
                  <a:pt x="41" y="47"/>
                  <a:pt x="41" y="48"/>
                </a:cubicBezTo>
                <a:cubicBezTo>
                  <a:pt x="41" y="49"/>
                  <a:pt x="42" y="50"/>
                  <a:pt x="43" y="50"/>
                </a:cubicBezTo>
                <a:cubicBezTo>
                  <a:pt x="44" y="50"/>
                  <a:pt x="45" y="49"/>
                  <a:pt x="45" y="48"/>
                </a:cubicBezTo>
                <a:cubicBezTo>
                  <a:pt x="45" y="47"/>
                  <a:pt x="44" y="46"/>
                  <a:pt x="43" y="46"/>
                </a:cubicBezTo>
                <a:close/>
                <a:moveTo>
                  <a:pt x="52" y="46"/>
                </a:moveTo>
                <a:cubicBezTo>
                  <a:pt x="51" y="46"/>
                  <a:pt x="50" y="47"/>
                  <a:pt x="50" y="48"/>
                </a:cubicBezTo>
                <a:cubicBezTo>
                  <a:pt x="50" y="49"/>
                  <a:pt x="51" y="50"/>
                  <a:pt x="52" y="50"/>
                </a:cubicBezTo>
                <a:cubicBezTo>
                  <a:pt x="54" y="50"/>
                  <a:pt x="55" y="49"/>
                  <a:pt x="55" y="48"/>
                </a:cubicBezTo>
                <a:cubicBezTo>
                  <a:pt x="55" y="47"/>
                  <a:pt x="54" y="46"/>
                  <a:pt x="52" y="4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TextBox 64">
            <a:extLst>
              <a:ext uri="{FF2B5EF4-FFF2-40B4-BE49-F238E27FC236}">
                <a16:creationId xmlns:a16="http://schemas.microsoft.com/office/drawing/2014/main" id="{D4DDCE02-A6ED-482E-AF9A-598EDEC1E6A8}"/>
              </a:ext>
            </a:extLst>
          </p:cNvPr>
          <p:cNvSpPr txBox="1"/>
          <p:nvPr/>
        </p:nvSpPr>
        <p:spPr>
          <a:xfrm>
            <a:off x="6632908" y="4951502"/>
            <a:ext cx="84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Step03</a:t>
            </a:r>
          </a:p>
        </p:txBody>
      </p:sp>
      <p:sp>
        <p:nvSpPr>
          <p:cNvPr id="31" name="Freeform 152">
            <a:extLst>
              <a:ext uri="{FF2B5EF4-FFF2-40B4-BE49-F238E27FC236}">
                <a16:creationId xmlns:a16="http://schemas.microsoft.com/office/drawing/2014/main" id="{E7E454D6-F87D-4587-B640-DAE82EF43D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7740" y="4570502"/>
            <a:ext cx="441645" cy="40813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67">
            <a:extLst>
              <a:ext uri="{FF2B5EF4-FFF2-40B4-BE49-F238E27FC236}">
                <a16:creationId xmlns:a16="http://schemas.microsoft.com/office/drawing/2014/main" id="{68D9517F-4E17-4BBA-81B1-E9E1B07D7FCE}"/>
              </a:ext>
            </a:extLst>
          </p:cNvPr>
          <p:cNvSpPr txBox="1"/>
          <p:nvPr/>
        </p:nvSpPr>
        <p:spPr>
          <a:xfrm>
            <a:off x="4586620" y="4951502"/>
            <a:ext cx="84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Step04</a:t>
            </a:r>
          </a:p>
        </p:txBody>
      </p:sp>
      <p:sp>
        <p:nvSpPr>
          <p:cNvPr id="33" name="文本框 36">
            <a:extLst>
              <a:ext uri="{FF2B5EF4-FFF2-40B4-BE49-F238E27FC236}">
                <a16:creationId xmlns:a16="http://schemas.microsoft.com/office/drawing/2014/main" id="{399AFCB3-4815-4954-B223-EDB5F7A97B06}"/>
              </a:ext>
            </a:extLst>
          </p:cNvPr>
          <p:cNvSpPr txBox="1"/>
          <p:nvPr/>
        </p:nvSpPr>
        <p:spPr>
          <a:xfrm>
            <a:off x="1795290" y="2210153"/>
            <a:ext cx="208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40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326BC018-80ED-4F5A-96EA-DEE02D9B79B6}"/>
              </a:ext>
            </a:extLst>
          </p:cNvPr>
          <p:cNvSpPr txBox="1">
            <a:spLocks/>
          </p:cNvSpPr>
          <p:nvPr/>
        </p:nvSpPr>
        <p:spPr>
          <a:xfrm>
            <a:off x="1382587" y="2671818"/>
            <a:ext cx="2383832" cy="895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35" name="文本框 36">
            <a:extLst>
              <a:ext uri="{FF2B5EF4-FFF2-40B4-BE49-F238E27FC236}">
                <a16:creationId xmlns:a16="http://schemas.microsoft.com/office/drawing/2014/main" id="{00A0B684-1EBB-43FD-8302-FD2B68E13C70}"/>
              </a:ext>
            </a:extLst>
          </p:cNvPr>
          <p:cNvSpPr txBox="1"/>
          <p:nvPr/>
        </p:nvSpPr>
        <p:spPr>
          <a:xfrm>
            <a:off x="1795290" y="4337661"/>
            <a:ext cx="208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40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2188633F-2F92-4175-9A9C-CF1422CC19CF}"/>
              </a:ext>
            </a:extLst>
          </p:cNvPr>
          <p:cNvSpPr txBox="1">
            <a:spLocks/>
          </p:cNvSpPr>
          <p:nvPr/>
        </p:nvSpPr>
        <p:spPr>
          <a:xfrm>
            <a:off x="1382587" y="4799326"/>
            <a:ext cx="2383832" cy="895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D935D2D-87CE-4ED3-9A60-C3E60D0E01D6}"/>
              </a:ext>
            </a:extLst>
          </p:cNvPr>
          <p:cNvSpPr txBox="1"/>
          <p:nvPr/>
        </p:nvSpPr>
        <p:spPr>
          <a:xfrm>
            <a:off x="8201600" y="2222297"/>
            <a:ext cx="204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7C4B7EF4-FB5C-4EA2-A94D-243B76BF3EC4}"/>
              </a:ext>
            </a:extLst>
          </p:cNvPr>
          <p:cNvSpPr txBox="1">
            <a:spLocks/>
          </p:cNvSpPr>
          <p:nvPr/>
        </p:nvSpPr>
        <p:spPr>
          <a:xfrm>
            <a:off x="8420871" y="2638964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B7DF4A3-5E53-4BED-8F09-1CBE0FE78DB3}"/>
              </a:ext>
            </a:extLst>
          </p:cNvPr>
          <p:cNvSpPr txBox="1"/>
          <p:nvPr/>
        </p:nvSpPr>
        <p:spPr>
          <a:xfrm>
            <a:off x="8201600" y="4337661"/>
            <a:ext cx="204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BCEC3FC9-FC11-450D-BCEC-31E139CC2057}"/>
              </a:ext>
            </a:extLst>
          </p:cNvPr>
          <p:cNvSpPr txBox="1">
            <a:spLocks/>
          </p:cNvSpPr>
          <p:nvPr/>
        </p:nvSpPr>
        <p:spPr>
          <a:xfrm>
            <a:off x="8420871" y="4754328"/>
            <a:ext cx="2253318" cy="9822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</p:spTree>
    <p:extLst>
      <p:ext uri="{BB962C8B-B14F-4D97-AF65-F5344CB8AC3E}">
        <p14:creationId xmlns:p14="http://schemas.microsoft.com/office/powerpoint/2010/main" val="98822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1128</Words>
  <Application>Microsoft Office PowerPoint</Application>
  <PresentationFormat>宽屏</PresentationFormat>
  <Paragraphs>183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Gill Sans</vt:lpstr>
      <vt:lpstr>hakuyoxingshu7000</vt:lpstr>
      <vt:lpstr>맑은 고딕</vt:lpstr>
      <vt:lpstr>Open Sans Light</vt:lpstr>
      <vt:lpstr>等线</vt:lpstr>
      <vt:lpstr>等线 Light</vt:lpstr>
      <vt:lpstr>方正稚艺简体</vt:lpstr>
      <vt:lpstr>宋体</vt:lpstr>
      <vt:lpstr>宋体</vt:lpstr>
      <vt:lpstr>微软雅黑</vt:lpstr>
      <vt:lpstr>Arial</vt:lpstr>
      <vt:lpstr>Calibri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administator</dc:creator>
  <cp:lastModifiedBy>Windows 用户</cp:lastModifiedBy>
  <cp:revision>22</cp:revision>
  <dcterms:created xsi:type="dcterms:W3CDTF">2018-04-04T05:22:29Z</dcterms:created>
  <dcterms:modified xsi:type="dcterms:W3CDTF">2019-07-16T08:35:43Z</dcterms:modified>
</cp:coreProperties>
</file>